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8"/>
  </p:notesMasterIdLst>
  <p:sldIdLst>
    <p:sldId id="641" r:id="rId2"/>
    <p:sldId id="505" r:id="rId3"/>
    <p:sldId id="506" r:id="rId4"/>
    <p:sldId id="507" r:id="rId5"/>
    <p:sldId id="508" r:id="rId6"/>
    <p:sldId id="517" r:id="rId7"/>
    <p:sldId id="518" r:id="rId8"/>
    <p:sldId id="519" r:id="rId9"/>
    <p:sldId id="520" r:id="rId10"/>
    <p:sldId id="510" r:id="rId11"/>
    <p:sldId id="511" r:id="rId12"/>
    <p:sldId id="512" r:id="rId13"/>
    <p:sldId id="509" r:id="rId14"/>
    <p:sldId id="513" r:id="rId15"/>
    <p:sldId id="514" r:id="rId16"/>
    <p:sldId id="515" r:id="rId17"/>
    <p:sldId id="516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625" r:id="rId26"/>
    <p:sldId id="626" r:id="rId27"/>
    <p:sldId id="627" r:id="rId28"/>
    <p:sldId id="628" r:id="rId29"/>
    <p:sldId id="629" r:id="rId30"/>
    <p:sldId id="354" r:id="rId31"/>
    <p:sldId id="630" r:id="rId32"/>
    <p:sldId id="631" r:id="rId33"/>
    <p:sldId id="632" r:id="rId34"/>
    <p:sldId id="633" r:id="rId35"/>
    <p:sldId id="634" r:id="rId36"/>
    <p:sldId id="635" r:id="rId37"/>
    <p:sldId id="636" r:id="rId38"/>
    <p:sldId id="637" r:id="rId39"/>
    <p:sldId id="638" r:id="rId40"/>
    <p:sldId id="639" r:id="rId41"/>
    <p:sldId id="544" r:id="rId42"/>
    <p:sldId id="640" r:id="rId43"/>
    <p:sldId id="547" r:id="rId44"/>
    <p:sldId id="548" r:id="rId45"/>
    <p:sldId id="549" r:id="rId46"/>
    <p:sldId id="546" r:id="rId47"/>
    <p:sldId id="550" r:id="rId48"/>
    <p:sldId id="607" r:id="rId49"/>
    <p:sldId id="551" r:id="rId50"/>
    <p:sldId id="552" r:id="rId51"/>
    <p:sldId id="553" r:id="rId52"/>
    <p:sldId id="554" r:id="rId53"/>
    <p:sldId id="555" r:id="rId54"/>
    <p:sldId id="556" r:id="rId55"/>
    <p:sldId id="557" r:id="rId56"/>
    <p:sldId id="558" r:id="rId57"/>
    <p:sldId id="560" r:id="rId58"/>
    <p:sldId id="559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579" r:id="rId78"/>
    <p:sldId id="580" r:id="rId79"/>
    <p:sldId id="581" r:id="rId80"/>
    <p:sldId id="582" r:id="rId81"/>
    <p:sldId id="583" r:id="rId82"/>
    <p:sldId id="584" r:id="rId83"/>
    <p:sldId id="585" r:id="rId84"/>
    <p:sldId id="586" r:id="rId85"/>
    <p:sldId id="587" r:id="rId86"/>
    <p:sldId id="588" r:id="rId87"/>
    <p:sldId id="589" r:id="rId88"/>
    <p:sldId id="592" r:id="rId89"/>
    <p:sldId id="590" r:id="rId90"/>
    <p:sldId id="591" r:id="rId91"/>
    <p:sldId id="593" r:id="rId92"/>
    <p:sldId id="594" r:id="rId93"/>
    <p:sldId id="595" r:id="rId94"/>
    <p:sldId id="596" r:id="rId95"/>
    <p:sldId id="597" r:id="rId96"/>
    <p:sldId id="598" r:id="rId97"/>
    <p:sldId id="599" r:id="rId98"/>
    <p:sldId id="600" r:id="rId99"/>
    <p:sldId id="601" r:id="rId100"/>
    <p:sldId id="602" r:id="rId101"/>
    <p:sldId id="603" r:id="rId102"/>
    <p:sldId id="606" r:id="rId103"/>
    <p:sldId id="605" r:id="rId104"/>
    <p:sldId id="608" r:id="rId105"/>
    <p:sldId id="609" r:id="rId106"/>
    <p:sldId id="256" r:id="rId107"/>
    <p:sldId id="257" r:id="rId108"/>
    <p:sldId id="258" r:id="rId109"/>
    <p:sldId id="259" r:id="rId110"/>
    <p:sldId id="260" r:id="rId111"/>
    <p:sldId id="262" r:id="rId112"/>
    <p:sldId id="263" r:id="rId113"/>
    <p:sldId id="265" r:id="rId114"/>
    <p:sldId id="266" r:id="rId115"/>
    <p:sldId id="267" r:id="rId116"/>
    <p:sldId id="268" r:id="rId117"/>
    <p:sldId id="269" r:id="rId118"/>
    <p:sldId id="270" r:id="rId119"/>
    <p:sldId id="271" r:id="rId120"/>
    <p:sldId id="272" r:id="rId121"/>
    <p:sldId id="273" r:id="rId122"/>
    <p:sldId id="274" r:id="rId123"/>
    <p:sldId id="275" r:id="rId124"/>
    <p:sldId id="276" r:id="rId125"/>
    <p:sldId id="277" r:id="rId126"/>
    <p:sldId id="278" r:id="rId127"/>
    <p:sldId id="279" r:id="rId128"/>
    <p:sldId id="280" r:id="rId129"/>
    <p:sldId id="281" r:id="rId130"/>
    <p:sldId id="282" r:id="rId131"/>
    <p:sldId id="283" r:id="rId132"/>
    <p:sldId id="284" r:id="rId133"/>
    <p:sldId id="285" r:id="rId134"/>
    <p:sldId id="286" r:id="rId135"/>
    <p:sldId id="287" r:id="rId136"/>
    <p:sldId id="288" r:id="rId137"/>
    <p:sldId id="292" r:id="rId138"/>
    <p:sldId id="293" r:id="rId139"/>
    <p:sldId id="291" r:id="rId140"/>
    <p:sldId id="289" r:id="rId141"/>
    <p:sldId id="290" r:id="rId142"/>
    <p:sldId id="294" r:id="rId143"/>
    <p:sldId id="295" r:id="rId144"/>
    <p:sldId id="296" r:id="rId145"/>
    <p:sldId id="297" r:id="rId146"/>
    <p:sldId id="418" r:id="rId147"/>
    <p:sldId id="419" r:id="rId148"/>
    <p:sldId id="299" r:id="rId149"/>
    <p:sldId id="298" r:id="rId150"/>
    <p:sldId id="300" r:id="rId151"/>
    <p:sldId id="305" r:id="rId152"/>
    <p:sldId id="306" r:id="rId153"/>
    <p:sldId id="307" r:id="rId154"/>
    <p:sldId id="301" r:id="rId155"/>
    <p:sldId id="302" r:id="rId156"/>
    <p:sldId id="303" r:id="rId157"/>
    <p:sldId id="304" r:id="rId158"/>
    <p:sldId id="308" r:id="rId159"/>
    <p:sldId id="309" r:id="rId160"/>
    <p:sldId id="310" r:id="rId161"/>
    <p:sldId id="311" r:id="rId162"/>
    <p:sldId id="315" r:id="rId163"/>
    <p:sldId id="312" r:id="rId164"/>
    <p:sldId id="313" r:id="rId165"/>
    <p:sldId id="314" r:id="rId166"/>
    <p:sldId id="318" r:id="rId167"/>
    <p:sldId id="319" r:id="rId168"/>
    <p:sldId id="320" r:id="rId169"/>
    <p:sldId id="321" r:id="rId170"/>
    <p:sldId id="322" r:id="rId171"/>
    <p:sldId id="316" r:id="rId172"/>
    <p:sldId id="323" r:id="rId173"/>
    <p:sldId id="317" r:id="rId174"/>
    <p:sldId id="325" r:id="rId175"/>
    <p:sldId id="324" r:id="rId176"/>
    <p:sldId id="336" r:id="rId177"/>
    <p:sldId id="327" r:id="rId178"/>
    <p:sldId id="328" r:id="rId179"/>
    <p:sldId id="329" r:id="rId180"/>
    <p:sldId id="330" r:id="rId181"/>
    <p:sldId id="331" r:id="rId182"/>
    <p:sldId id="332" r:id="rId183"/>
    <p:sldId id="333" r:id="rId184"/>
    <p:sldId id="335" r:id="rId185"/>
    <p:sldId id="334" r:id="rId186"/>
    <p:sldId id="337" r:id="rId1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3"/>
    <p:restoredTop sz="72400"/>
  </p:normalViewPr>
  <p:slideViewPr>
    <p:cSldViewPr snapToGrid="0" snapToObjects="1">
      <p:cViewPr varScale="1">
        <p:scale>
          <a:sx n="70" d="100"/>
          <a:sy n="70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35983-6875-0F42-9532-87D8F80D6955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949C-78A5-4842-B639-2EE04FC829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32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699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3475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55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51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107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31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35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3F9AB-B67D-EA43-9F77-8C7B1C399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3548E-4076-E74C-AEFE-37DC3D434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02E51-F2F5-1C41-9AB3-3D43A31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2FCD1-C835-AF47-9D9C-8006B08F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5B9A8-9FBB-2A4A-91F9-04421B37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95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34ED9-05E0-CB43-B5E3-1A21FAD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73B947-D65A-D946-AB47-8F3811E0A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CB280-ADF4-F340-8B4E-24AA7FB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97F721-8710-DD46-B531-5E6A87A0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253A1-F3C4-0640-B94E-D354346F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86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9CAC7-A7E5-7348-BC14-BA25A929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22363F-9BB4-6040-80ED-8A10E54E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51CF84-8A6D-D84A-B15E-0CA74558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473B3-2631-A04B-946F-8AB02BC1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6F929-ABB1-3840-A6D6-29C6B8A1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E2BC2-D8ED-6A49-86DD-DBFEB6CB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28DD7-3A63-C74A-8E4E-2CDF5C6F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72304-116D-8B42-A9E8-33F2C45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A89DB-0322-6041-B8B8-BEEF36CD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B142-B407-3943-8F13-F3FFF74C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835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E23C-F4F1-D049-8D6A-260BE338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422797-6509-294E-896E-7395B6558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3F11-2FEF-9D47-B9F9-8EF61985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7C84D-F8D9-9149-B20E-23BE53BC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16162-6AE6-CD47-ABEF-28AA5A61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29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FDEFD-C908-DF48-ADD0-FB542E2A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9699-CFD4-E64B-9ABD-A777601E0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3C122-61AE-7941-A094-9303E88CB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BD42B-5047-F34C-BC6F-1C493C5D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E145C-6968-0A46-A14D-1721B789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696D5-D89E-2F48-9BDC-3C3B29B6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79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E3C7C-2DF2-5F46-88DF-4504C016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7D0E1-2DD5-494E-B357-4D11A5F9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A11A22-A371-D14A-B54F-C6B302271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81B55-A590-754F-9301-40FE40BC7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C3661B-9E53-A14A-93C2-56B632056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ED846-C3AD-6C47-9233-CD190183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3C60AD-4D95-004B-859C-3748445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5A4083-A346-694A-B267-754133E3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97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BC2B8-1C0E-1E4A-B257-595C0CB5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6B947-0028-F649-8642-9DAA9B8B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22A75-A4E3-FE4B-BE78-F3488FA2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64A568-BFF7-4346-8821-96A86E3A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67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E22E9-1224-0843-A372-11718CBF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08E231-877D-6842-A9CD-BE93114F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15ED5-8CBD-5E46-9597-6C38574E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126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015C8-B72E-074B-AE7D-CC5B692A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9C8C8-704C-1F43-A7FF-A28DB495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92471-A30D-8447-9A7F-634F6165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0D3FD-BC4B-FC48-9548-DF45F9C5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2DB9A-5964-FD45-BCAF-E591949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B7B85-0CD0-5248-9817-C1FA975C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441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9AB9F-0C76-9941-96F6-72A63003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2B38E0-9E48-1A4B-8255-1119C1DA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37A050-DB08-9446-87D7-150ADCBA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64115-CC3E-0C46-B295-DDFC114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3D6BB-2BF5-B54A-9B9C-F5D64EB4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BC863-F64B-ED47-8C4C-FBBC584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998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D32916-0638-8146-96FD-16BDEF05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D12B41-30B9-3844-83BA-3D2A90AC8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698CA-467D-0746-ADA0-51F0C83F9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4DC4-A78A-5746-B097-6D50D3D20841}" type="datetimeFigureOut">
              <a:rPr kumimoji="1" lang="ko-KR" altLang="en-US" smtClean="0"/>
              <a:t>2019. 4. 20.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D5FCE-09EB-F740-BFB5-4934E4C7F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F4D2-6EAD-1743-B641-032FACA23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45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D3C2B-1B1F-AF4C-85B4-D3BC04218421}"/>
              </a:ext>
            </a:extLst>
          </p:cNvPr>
          <p:cNvSpPr txBox="1"/>
          <p:nvPr/>
        </p:nvSpPr>
        <p:spPr>
          <a:xfrm>
            <a:off x="5414563" y="2984739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2</a:t>
            </a:r>
            <a:r>
              <a:rPr kumimoji="1" lang="ko-KR" altLang="en-US" sz="3600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81678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6D5B5-A0BE-A349-89A3-FDFFD9344526}"/>
              </a:ext>
            </a:extLst>
          </p:cNvPr>
          <p:cNvSpPr txBox="1"/>
          <p:nvPr/>
        </p:nvSpPr>
        <p:spPr>
          <a:xfrm>
            <a:off x="4664486" y="2721114"/>
            <a:ext cx="2863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created() ??</a:t>
            </a:r>
            <a:endParaRPr kumimoji="1"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2A5F0-575E-E042-B23F-3A46C63306CC}"/>
              </a:ext>
            </a:extLst>
          </p:cNvPr>
          <p:cNvSpPr txBox="1"/>
          <p:nvPr/>
        </p:nvSpPr>
        <p:spPr>
          <a:xfrm>
            <a:off x="3770684" y="3908612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라이프 사이클 종류</a:t>
            </a:r>
          </a:p>
        </p:txBody>
      </p:sp>
    </p:spTree>
    <p:extLst>
      <p:ext uri="{BB962C8B-B14F-4D97-AF65-F5344CB8AC3E}">
        <p14:creationId xmlns:p14="http://schemas.microsoft.com/office/powerpoint/2010/main" val="283394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592961-2E17-9C47-838D-485B41F0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08605"/>
            <a:ext cx="79248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B2EB0-6CC2-8449-984F-982E0A5ECBBB}"/>
              </a:ext>
            </a:extLst>
          </p:cNvPr>
          <p:cNvSpPr txBox="1"/>
          <p:nvPr/>
        </p:nvSpPr>
        <p:spPr>
          <a:xfrm>
            <a:off x="3762669" y="101065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삭제버튼을 누르고 서버 콘솔을 확인합니다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2798553-A1D3-344B-8F13-674F0A599DD0}"/>
              </a:ext>
            </a:extLst>
          </p:cNvPr>
          <p:cNvSpPr/>
          <p:nvPr/>
        </p:nvSpPr>
        <p:spPr>
          <a:xfrm>
            <a:off x="6144126" y="5269832"/>
            <a:ext cx="1199006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726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13397B7-5FF1-4348-BA51-6F51A9AD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1356728"/>
            <a:ext cx="7614395" cy="4144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8C261E-FE56-1E49-A033-16F1DEAE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" y="1575802"/>
            <a:ext cx="3009321" cy="370639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92EAF1A-FB49-6D4F-96CD-95B49A17358C}"/>
              </a:ext>
            </a:extLst>
          </p:cNvPr>
          <p:cNvSpPr/>
          <p:nvPr/>
        </p:nvSpPr>
        <p:spPr>
          <a:xfrm>
            <a:off x="653858" y="4034590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0D9B-E87B-7C44-9008-EF7D35A59C08}"/>
              </a:ext>
            </a:extLst>
          </p:cNvPr>
          <p:cNvSpPr txBox="1"/>
          <p:nvPr/>
        </p:nvSpPr>
        <p:spPr>
          <a:xfrm>
            <a:off x="3548306" y="64970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삭제는 깔끔하게 지워주고 말겠습니다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7D38156-10ED-FC4A-818A-9F71840582FD}"/>
              </a:ext>
            </a:extLst>
          </p:cNvPr>
          <p:cNvSpPr/>
          <p:nvPr/>
        </p:nvSpPr>
        <p:spPr>
          <a:xfrm>
            <a:off x="4911123" y="2847306"/>
            <a:ext cx="6061677" cy="23745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123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592961-2E17-9C47-838D-485B41F0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08605"/>
            <a:ext cx="79248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B2EB0-6CC2-8449-984F-982E0A5ECBBB}"/>
              </a:ext>
            </a:extLst>
          </p:cNvPr>
          <p:cNvSpPr txBox="1"/>
          <p:nvPr/>
        </p:nvSpPr>
        <p:spPr>
          <a:xfrm>
            <a:off x="3762669" y="101065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삭제버튼을 누르고 서버 콘솔을 확인합니다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2798553-A1D3-344B-8F13-674F0A599DD0}"/>
              </a:ext>
            </a:extLst>
          </p:cNvPr>
          <p:cNvSpPr/>
          <p:nvPr/>
        </p:nvSpPr>
        <p:spPr>
          <a:xfrm>
            <a:off x="6144126" y="5269832"/>
            <a:ext cx="1199006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829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EE985C-DCFE-5743-9CFE-2D2204B9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8" y="1408169"/>
            <a:ext cx="11479664" cy="720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630BB6-3296-A34D-8720-6933F625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483800"/>
            <a:ext cx="8445500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8A1A6-F944-CD4C-8111-44D6D1D5E7FC}"/>
              </a:ext>
            </a:extLst>
          </p:cNvPr>
          <p:cNvSpPr txBox="1"/>
          <p:nvPr/>
        </p:nvSpPr>
        <p:spPr>
          <a:xfrm>
            <a:off x="5125453" y="433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서버콘솔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F9EDD-D2C7-1B4B-BC8E-0F0BCA4507A3}"/>
              </a:ext>
            </a:extLst>
          </p:cNvPr>
          <p:cNvSpPr txBox="1"/>
          <p:nvPr/>
        </p:nvSpPr>
        <p:spPr>
          <a:xfrm>
            <a:off x="4738327" y="273481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클라이언트 콘솔</a:t>
            </a:r>
          </a:p>
        </p:txBody>
      </p:sp>
    </p:spTree>
    <p:extLst>
      <p:ext uri="{BB962C8B-B14F-4D97-AF65-F5344CB8AC3E}">
        <p14:creationId xmlns:p14="http://schemas.microsoft.com/office/powerpoint/2010/main" val="404758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565A3-5EA7-2B49-A0A4-01AC70334B4B}"/>
              </a:ext>
            </a:extLst>
          </p:cNvPr>
          <p:cNvSpPr txBox="1"/>
          <p:nvPr/>
        </p:nvSpPr>
        <p:spPr>
          <a:xfrm>
            <a:off x="3340276" y="697832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삭제에 성공하면 리스트로 보내줍니다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5143A-21FD-B043-9B4D-08112BDE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46" y="1317456"/>
            <a:ext cx="9249611" cy="509061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CF0D3B5-FCF3-0443-9118-6818A2B4A340}"/>
              </a:ext>
            </a:extLst>
          </p:cNvPr>
          <p:cNvSpPr/>
          <p:nvPr/>
        </p:nvSpPr>
        <p:spPr>
          <a:xfrm>
            <a:off x="3340275" y="3633538"/>
            <a:ext cx="4744945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34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17584-F435-F143-9A86-8D35FD92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047750"/>
            <a:ext cx="9258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96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679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DCF46-300C-5044-B61E-6E9681047707}"/>
              </a:ext>
            </a:extLst>
          </p:cNvPr>
          <p:cNvSpPr txBox="1"/>
          <p:nvPr/>
        </p:nvSpPr>
        <p:spPr>
          <a:xfrm>
            <a:off x="3558542" y="1720840"/>
            <a:ext cx="50749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400" dirty="0" err="1"/>
              <a:t>페이지네이션</a:t>
            </a:r>
            <a:r>
              <a:rPr kumimoji="1" lang="ko-KR" altLang="en-US" sz="2400" dirty="0"/>
              <a:t> 구현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ko-KR" altLang="en-US" sz="2400" dirty="0" err="1"/>
              <a:t>검색어</a:t>
            </a:r>
            <a:r>
              <a:rPr kumimoji="1" lang="ko-KR" altLang="en-US" sz="2400" dirty="0"/>
              <a:t> 기능 추가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ko-KR" altLang="en-US" sz="2400" dirty="0"/>
              <a:t>컴포넌트 재구성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en-US" altLang="ko-KR" sz="2400" dirty="0"/>
              <a:t>DB</a:t>
            </a:r>
            <a:r>
              <a:rPr kumimoji="1" lang="ko-KR" altLang="en-US" sz="2400" dirty="0"/>
              <a:t>테이블 추가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및 서버로직추가</a:t>
            </a:r>
            <a:endParaRPr kumimoji="1" lang="en-US" altLang="ko-KR" sz="2400" dirty="0"/>
          </a:p>
          <a:p>
            <a:pPr marL="457200" indent="-457200">
              <a:buAutoNum type="arabicPeriod"/>
            </a:pPr>
            <a:endParaRPr kumimoji="1" lang="en-US" altLang="ko-KR" sz="2400" dirty="0"/>
          </a:p>
          <a:p>
            <a:pPr marL="457200" indent="-457200">
              <a:buAutoNum type="arabicPeriod"/>
            </a:pPr>
            <a:r>
              <a:rPr kumimoji="1" lang="ko-KR" altLang="en-US" sz="2400" dirty="0"/>
              <a:t>로그인 구현 </a:t>
            </a:r>
            <a:r>
              <a:rPr kumimoji="1" lang="en-US" altLang="ko-KR" sz="2400" dirty="0"/>
              <a:t>(VUEX, </a:t>
            </a:r>
            <a:r>
              <a:rPr kumimoji="1" lang="ko-KR" altLang="en-US" sz="2400" dirty="0" err="1"/>
              <a:t>이벤트가드</a:t>
            </a:r>
            <a:r>
              <a:rPr kumimoji="1" lang="en-US" altLang="ko-KR" sz="2400" dirty="0"/>
              <a:t>)</a:t>
            </a:r>
          </a:p>
          <a:p>
            <a:endParaRPr kumimoji="1" lang="en-US" altLang="ko-KR" sz="2400" dirty="0"/>
          </a:p>
          <a:p>
            <a:pPr marL="457200" indent="-457200">
              <a:buAutoNum type="arabicPeriod"/>
            </a:pP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17309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19EDB0-A3A2-D045-97E2-3BEE24E2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5360"/>
            <a:ext cx="2364828" cy="52750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0DE1B5-F6E4-FF44-A399-753F8187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2" y="1087820"/>
            <a:ext cx="9743028" cy="577017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97177A7-DE5B-D04F-B2C8-2D28A148D526}"/>
              </a:ext>
            </a:extLst>
          </p:cNvPr>
          <p:cNvSpPr/>
          <p:nvPr/>
        </p:nvSpPr>
        <p:spPr>
          <a:xfrm>
            <a:off x="2759371" y="4157536"/>
            <a:ext cx="4161691" cy="140769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DB583-B134-E640-B0D7-BA317DC8738B}"/>
              </a:ext>
            </a:extLst>
          </p:cNvPr>
          <p:cNvSpPr txBox="1"/>
          <p:nvPr/>
        </p:nvSpPr>
        <p:spPr>
          <a:xfrm>
            <a:off x="2995448" y="425669"/>
            <a:ext cx="573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페이지네이션을</a:t>
            </a:r>
            <a:r>
              <a:rPr kumimoji="1" lang="ko-KR" altLang="en-US" dirty="0"/>
              <a:t> 위해 </a:t>
            </a:r>
            <a:r>
              <a:rPr kumimoji="1" lang="en-US" altLang="ko-KR" dirty="0"/>
              <a:t>el-pagination</a:t>
            </a:r>
            <a:r>
              <a:rPr kumimoji="1" lang="ko-KR" altLang="en-US" dirty="0"/>
              <a:t>을 추가하겠습니다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46E3FBA-D0A3-1740-AFEE-7DB060CDF735}"/>
              </a:ext>
            </a:extLst>
          </p:cNvPr>
          <p:cNvSpPr/>
          <p:nvPr/>
        </p:nvSpPr>
        <p:spPr>
          <a:xfrm>
            <a:off x="10915" y="4619991"/>
            <a:ext cx="2290850" cy="48278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04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436BF3E-BC29-B847-9F3E-CF22AC81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2" y="1337222"/>
            <a:ext cx="5041900" cy="356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DB583-B134-E640-B0D7-BA317DC8738B}"/>
              </a:ext>
            </a:extLst>
          </p:cNvPr>
          <p:cNvSpPr txBox="1"/>
          <p:nvPr/>
        </p:nvSpPr>
        <p:spPr>
          <a:xfrm>
            <a:off x="5271051" y="294322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El-pagination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18B76-733A-314D-918B-44F1FA4B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374900"/>
            <a:ext cx="5600700" cy="21082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B91BE54-4AB4-9445-AC4D-F1BC10A0A11D}"/>
              </a:ext>
            </a:extLst>
          </p:cNvPr>
          <p:cNvSpPr/>
          <p:nvPr/>
        </p:nvSpPr>
        <p:spPr>
          <a:xfrm>
            <a:off x="2801927" y="2554014"/>
            <a:ext cx="3026573" cy="34684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79E4EA-E88B-3F43-8C40-0ACCE764EAC3}"/>
              </a:ext>
            </a:extLst>
          </p:cNvPr>
          <p:cNvCxnSpPr>
            <a:cxnSpLocks/>
          </p:cNvCxnSpPr>
          <p:nvPr/>
        </p:nvCxnSpPr>
        <p:spPr>
          <a:xfrm flipH="1">
            <a:off x="4141589" y="2002221"/>
            <a:ext cx="315311" cy="551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A54E15-2988-1242-B53D-19D8545E298B}"/>
              </a:ext>
            </a:extLst>
          </p:cNvPr>
          <p:cNvSpPr txBox="1"/>
          <p:nvPr/>
        </p:nvSpPr>
        <p:spPr>
          <a:xfrm>
            <a:off x="4104803" y="163288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화살표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FC397FF-DEDC-2C41-8FA3-E3CD82F22C7D}"/>
              </a:ext>
            </a:extLst>
          </p:cNvPr>
          <p:cNvCxnSpPr>
            <a:cxnSpLocks/>
          </p:cNvCxnSpPr>
          <p:nvPr/>
        </p:nvCxnSpPr>
        <p:spPr>
          <a:xfrm flipV="1">
            <a:off x="1125122" y="3121572"/>
            <a:ext cx="462454" cy="173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4DD6A7-A3FB-5F4E-B6C9-A5D9602ABD7F}"/>
              </a:ext>
            </a:extLst>
          </p:cNvPr>
          <p:cNvSpPr txBox="1"/>
          <p:nvPr/>
        </p:nvSpPr>
        <p:spPr>
          <a:xfrm>
            <a:off x="495300" y="496175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사이즈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315290-878F-4546-A89D-3E50FC17E8B4}"/>
              </a:ext>
            </a:extLst>
          </p:cNvPr>
          <p:cNvCxnSpPr>
            <a:cxnSpLocks/>
          </p:cNvCxnSpPr>
          <p:nvPr/>
        </p:nvCxnSpPr>
        <p:spPr>
          <a:xfrm flipH="1" flipV="1">
            <a:off x="2801927" y="3412218"/>
            <a:ext cx="236076" cy="144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8027FF-AE30-AC47-9F3C-4CCAB8A92C20}"/>
              </a:ext>
            </a:extLst>
          </p:cNvPr>
          <p:cNvSpPr txBox="1"/>
          <p:nvPr/>
        </p:nvSpPr>
        <p:spPr>
          <a:xfrm>
            <a:off x="2443128" y="496175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로우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5C254B-123F-1346-9035-C0A42F3C2C57}"/>
              </a:ext>
            </a:extLst>
          </p:cNvPr>
          <p:cNvCxnSpPr>
            <a:cxnSpLocks/>
          </p:cNvCxnSpPr>
          <p:nvPr/>
        </p:nvCxnSpPr>
        <p:spPr>
          <a:xfrm flipH="1" flipV="1">
            <a:off x="4062761" y="3594093"/>
            <a:ext cx="236076" cy="144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27A394-DF3F-9540-92FC-755BAF3853A1}"/>
              </a:ext>
            </a:extLst>
          </p:cNvPr>
          <p:cNvSpPr txBox="1"/>
          <p:nvPr/>
        </p:nvSpPr>
        <p:spPr>
          <a:xfrm>
            <a:off x="3698459" y="51464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페이지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9B6896-B235-8640-B310-C9E43E8FAE86}"/>
              </a:ext>
            </a:extLst>
          </p:cNvPr>
          <p:cNvCxnSpPr>
            <a:cxnSpLocks/>
          </p:cNvCxnSpPr>
          <p:nvPr/>
        </p:nvCxnSpPr>
        <p:spPr>
          <a:xfrm flipH="1" flipV="1">
            <a:off x="4576929" y="3870090"/>
            <a:ext cx="1202828" cy="985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CCB063-E1A4-6843-B5ED-8F9B444C85BC}"/>
              </a:ext>
            </a:extLst>
          </p:cNvPr>
          <p:cNvSpPr txBox="1"/>
          <p:nvPr/>
        </p:nvSpPr>
        <p:spPr>
          <a:xfrm>
            <a:off x="5438648" y="498424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체인지 이벤트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2A93C-BF69-F04E-9EF5-1DCFA00BA179}"/>
              </a:ext>
            </a:extLst>
          </p:cNvPr>
          <p:cNvSpPr txBox="1"/>
          <p:nvPr/>
        </p:nvSpPr>
        <p:spPr>
          <a:xfrm>
            <a:off x="2877410" y="640941"/>
            <a:ext cx="741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element.eleme.io</a:t>
            </a:r>
            <a:r>
              <a:rPr kumimoji="1" lang="en-US" altLang="ko-KR" dirty="0"/>
              <a:t>/#/</a:t>
            </a:r>
            <a:r>
              <a:rPr kumimoji="1" lang="en-US" altLang="ko-KR" dirty="0" err="1"/>
              <a:t>en</a:t>
            </a:r>
            <a:r>
              <a:rPr kumimoji="1" lang="en-US" altLang="ko-KR" dirty="0"/>
              <a:t>-US/component/</a:t>
            </a:r>
            <a:r>
              <a:rPr kumimoji="1" lang="en-US" altLang="ko-KR" dirty="0" err="1"/>
              <a:t>pagination#pagination</a:t>
            </a:r>
            <a:endParaRPr kumimoji="1" lang="ko-KR" altLang="en-US" dirty="0"/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E1C0FF46-B28B-984E-BD49-8737035AA370}"/>
              </a:ext>
            </a:extLst>
          </p:cNvPr>
          <p:cNvSpPr/>
          <p:nvPr/>
        </p:nvSpPr>
        <p:spPr>
          <a:xfrm>
            <a:off x="7747049" y="3460531"/>
            <a:ext cx="2122170" cy="102256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11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24CB01-3111-0248-9BBE-3570A8C0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1327150"/>
            <a:ext cx="7454900" cy="42037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37A808D-FEB2-BD45-97AF-61A76ED1B414}"/>
              </a:ext>
            </a:extLst>
          </p:cNvPr>
          <p:cNvSpPr/>
          <p:nvPr/>
        </p:nvSpPr>
        <p:spPr>
          <a:xfrm>
            <a:off x="1777171" y="1650248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E95DBD-4021-6841-9756-DF1BA5713289}"/>
              </a:ext>
            </a:extLst>
          </p:cNvPr>
          <p:cNvSpPr/>
          <p:nvPr/>
        </p:nvSpPr>
        <p:spPr>
          <a:xfrm>
            <a:off x="1777171" y="2560167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2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01C4CDF-A6C3-384E-A265-1FF84120ED4E}"/>
              </a:ext>
            </a:extLst>
          </p:cNvPr>
          <p:cNvSpPr/>
          <p:nvPr/>
        </p:nvSpPr>
        <p:spPr>
          <a:xfrm>
            <a:off x="1777171" y="3470086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3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25A344-8640-2143-9860-3EA62C016C63}"/>
              </a:ext>
            </a:extLst>
          </p:cNvPr>
          <p:cNvSpPr/>
          <p:nvPr/>
        </p:nvSpPr>
        <p:spPr>
          <a:xfrm>
            <a:off x="1777171" y="4380005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4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404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CEBA0A-6E62-3F46-8EFD-E1B5B6B6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15" y="245277"/>
            <a:ext cx="9875437" cy="636744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2B639FF-E53C-3F4F-BFBD-45F3B4454CEA}"/>
              </a:ext>
            </a:extLst>
          </p:cNvPr>
          <p:cNvSpPr/>
          <p:nvPr/>
        </p:nvSpPr>
        <p:spPr>
          <a:xfrm>
            <a:off x="3188152" y="4781846"/>
            <a:ext cx="2153700" cy="90498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B321AE5-84E3-4B4E-94A1-6BCB8C2C5F11}"/>
              </a:ext>
            </a:extLst>
          </p:cNvPr>
          <p:cNvCxnSpPr>
            <a:cxnSpLocks/>
          </p:cNvCxnSpPr>
          <p:nvPr/>
        </p:nvCxnSpPr>
        <p:spPr>
          <a:xfrm>
            <a:off x="1751888" y="4546363"/>
            <a:ext cx="1390864" cy="369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5D8412-1969-D547-856F-282AAB10E55C}"/>
              </a:ext>
            </a:extLst>
          </p:cNvPr>
          <p:cNvSpPr txBox="1"/>
          <p:nvPr/>
        </p:nvSpPr>
        <p:spPr>
          <a:xfrm>
            <a:off x="85084" y="4083563"/>
            <a:ext cx="1814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페이지가 변경</a:t>
            </a:r>
            <a:endParaRPr kumimoji="1" lang="en-US" altLang="ko-KR" dirty="0"/>
          </a:p>
          <a:p>
            <a:r>
              <a:rPr kumimoji="1" lang="ko-KR" altLang="en-US" dirty="0"/>
              <a:t>되었을 때 </a:t>
            </a:r>
            <a:endParaRPr kumimoji="1" lang="en-US" altLang="ko-KR" dirty="0"/>
          </a:p>
          <a:p>
            <a:r>
              <a:rPr kumimoji="1" lang="ko-KR" altLang="en-US" dirty="0"/>
              <a:t>재 요청을 위한 </a:t>
            </a:r>
            <a:endParaRPr kumimoji="1" lang="en-US" altLang="ko-KR" dirty="0"/>
          </a:p>
          <a:p>
            <a:r>
              <a:rPr kumimoji="1" lang="ko-KR" altLang="en-US" dirty="0" err="1"/>
              <a:t>메소드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3342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4606FC-24B4-DB4F-96C6-DD3D25BF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14" y="0"/>
            <a:ext cx="585683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5108D-1BA6-A44D-AA0E-AB1E4E151EBB}"/>
              </a:ext>
            </a:extLst>
          </p:cNvPr>
          <p:cNvSpPr txBox="1"/>
          <p:nvPr/>
        </p:nvSpPr>
        <p:spPr>
          <a:xfrm>
            <a:off x="1056290" y="5360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결과화면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02984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BD057-4B6D-9B45-89E9-34ED7DCB6E79}"/>
              </a:ext>
            </a:extLst>
          </p:cNvPr>
          <p:cNvSpPr txBox="1"/>
          <p:nvPr/>
        </p:nvSpPr>
        <p:spPr>
          <a:xfrm>
            <a:off x="2317531" y="2905780"/>
            <a:ext cx="7999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자 이제 페이지 </a:t>
            </a:r>
            <a:r>
              <a:rPr kumimoji="1" lang="ko-KR" altLang="en-US" sz="2800" dirty="0" err="1"/>
              <a:t>네이션을</a:t>
            </a:r>
            <a:r>
              <a:rPr kumimoji="1" lang="ko-KR" altLang="en-US" sz="2800" dirty="0"/>
              <a:t> 이용해 나눠보겠습니다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211316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2A90C4-5EAB-DF4D-85FB-A4E706FEC44C}"/>
              </a:ext>
            </a:extLst>
          </p:cNvPr>
          <p:cNvSpPr txBox="1"/>
          <p:nvPr/>
        </p:nvSpPr>
        <p:spPr>
          <a:xfrm>
            <a:off x="2021808" y="536029"/>
            <a:ext cx="814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페이징이</a:t>
            </a:r>
            <a:r>
              <a:rPr kumimoji="1" lang="ko-KR" altLang="en-US" sz="2400" dirty="0"/>
              <a:t> 가능하도록 </a:t>
            </a:r>
            <a:r>
              <a:rPr kumimoji="1" lang="en-US" altLang="ko-KR" sz="2400" dirty="0"/>
              <a:t>11</a:t>
            </a:r>
            <a:r>
              <a:rPr kumimoji="1" lang="ko-KR" altLang="en-US" sz="2400" dirty="0" err="1"/>
              <a:t>개이상</a:t>
            </a:r>
            <a:r>
              <a:rPr kumimoji="1" lang="ko-KR" altLang="en-US" sz="2400" dirty="0"/>
              <a:t> 게시물을 만들고 </a:t>
            </a:r>
            <a:r>
              <a:rPr kumimoji="1" lang="ko-KR" altLang="en-US" sz="2400" dirty="0" err="1"/>
              <a:t>콘솔확인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FE4EA-051D-A049-99CB-E97609AB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8" y="1110894"/>
            <a:ext cx="10579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1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379A80-A54F-1F43-BDE1-70A84FB6F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58" y="1294153"/>
            <a:ext cx="6333916" cy="5223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A90C4-5EAB-DF4D-85FB-A4E706FEC44C}"/>
              </a:ext>
            </a:extLst>
          </p:cNvPr>
          <p:cNvSpPr txBox="1"/>
          <p:nvPr/>
        </p:nvSpPr>
        <p:spPr>
          <a:xfrm>
            <a:off x="3586338" y="520264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우선 토탈사이즈를 구해보겠습니다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892D74-20CC-794F-8849-45784D5716F0}"/>
              </a:ext>
            </a:extLst>
          </p:cNvPr>
          <p:cNvCxnSpPr>
            <a:cxnSpLocks/>
          </p:cNvCxnSpPr>
          <p:nvPr/>
        </p:nvCxnSpPr>
        <p:spPr>
          <a:xfrm>
            <a:off x="7000653" y="3583204"/>
            <a:ext cx="9680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>
            <a:extLst>
              <a:ext uri="{FF2B5EF4-FFF2-40B4-BE49-F238E27FC236}">
                <a16:creationId xmlns:a16="http://schemas.microsoft.com/office/drawing/2014/main" id="{1F3F709F-D049-0F49-9384-A9D78790C07B}"/>
              </a:ext>
            </a:extLst>
          </p:cNvPr>
          <p:cNvSpPr/>
          <p:nvPr/>
        </p:nvSpPr>
        <p:spPr>
          <a:xfrm>
            <a:off x="1523951" y="2991870"/>
            <a:ext cx="5269956" cy="133230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731F26-DCB6-A646-BF4E-1833A7BA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757" y="3832364"/>
            <a:ext cx="4663148" cy="5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2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B918D9-C2B3-6C43-B5E1-9FDF9F94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2" y="842297"/>
            <a:ext cx="6517892" cy="585550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1C4AFEB-61F1-D042-AE5D-5882B1765912}"/>
              </a:ext>
            </a:extLst>
          </p:cNvPr>
          <p:cNvSpPr/>
          <p:nvPr/>
        </p:nvSpPr>
        <p:spPr>
          <a:xfrm>
            <a:off x="3861222" y="4114285"/>
            <a:ext cx="5224909" cy="5202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B4258-4EEB-FC4F-9A7E-DD3D5C1F803A}"/>
              </a:ext>
            </a:extLst>
          </p:cNvPr>
          <p:cNvSpPr txBox="1"/>
          <p:nvPr/>
        </p:nvSpPr>
        <p:spPr>
          <a:xfrm>
            <a:off x="3657599" y="472965"/>
            <a:ext cx="413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확인하셨으면 </a:t>
            </a:r>
            <a:r>
              <a:rPr kumimoji="1" lang="en-US" altLang="ko-KR" dirty="0"/>
              <a:t>total</a:t>
            </a:r>
            <a:r>
              <a:rPr kumimoji="1" lang="ko-KR" altLang="en-US" dirty="0"/>
              <a:t>에 넣는다</a:t>
            </a:r>
          </a:p>
        </p:txBody>
      </p:sp>
    </p:spTree>
    <p:extLst>
      <p:ext uri="{BB962C8B-B14F-4D97-AF65-F5344CB8AC3E}">
        <p14:creationId xmlns:p14="http://schemas.microsoft.com/office/powerpoint/2010/main" val="476422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5A97AB-06A7-8C45-80BB-A4267157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709245"/>
            <a:ext cx="8813800" cy="4038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6444272-9100-3141-B066-D10A7E09D996}"/>
              </a:ext>
            </a:extLst>
          </p:cNvPr>
          <p:cNvSpPr/>
          <p:nvPr/>
        </p:nvSpPr>
        <p:spPr>
          <a:xfrm>
            <a:off x="3483545" y="3649719"/>
            <a:ext cx="5224909" cy="5202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4E88-B692-1D47-B97D-E8C14BA9BED3}"/>
              </a:ext>
            </a:extLst>
          </p:cNvPr>
          <p:cNvSpPr txBox="1"/>
          <p:nvPr/>
        </p:nvSpPr>
        <p:spPr>
          <a:xfrm>
            <a:off x="3216165" y="740823"/>
            <a:ext cx="633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this.total</a:t>
            </a:r>
            <a:r>
              <a:rPr kumimoji="1" lang="en-US" altLang="ko-KR" dirty="0"/>
              <a:t>= 13 // 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 = 10 </a:t>
            </a:r>
            <a:r>
              <a:rPr kumimoji="1" lang="ko-KR" altLang="en-US" dirty="0" err="1"/>
              <a:t>이기떄문에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페이지가 생성</a:t>
            </a:r>
          </a:p>
        </p:txBody>
      </p:sp>
    </p:spTree>
    <p:extLst>
      <p:ext uri="{BB962C8B-B14F-4D97-AF65-F5344CB8AC3E}">
        <p14:creationId xmlns:p14="http://schemas.microsoft.com/office/powerpoint/2010/main" val="3320303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22B6-319B-364F-8703-72AE04643AD0}"/>
              </a:ext>
            </a:extLst>
          </p:cNvPr>
          <p:cNvSpPr txBox="1"/>
          <p:nvPr/>
        </p:nvSpPr>
        <p:spPr>
          <a:xfrm>
            <a:off x="1923392" y="3167390"/>
            <a:ext cx="888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페이지 토탈 사이즈를 구했으니까 무엇을 해야할까요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63754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422B6-319B-364F-8703-72AE04643AD0}"/>
              </a:ext>
            </a:extLst>
          </p:cNvPr>
          <p:cNvSpPr txBox="1"/>
          <p:nvPr/>
        </p:nvSpPr>
        <p:spPr>
          <a:xfrm>
            <a:off x="4535316" y="2284521"/>
            <a:ext cx="31213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</a:t>
            </a:r>
            <a:r>
              <a:rPr kumimoji="1" lang="ko-KR" altLang="en-US" sz="2800" dirty="0"/>
              <a:t>페이지에는 </a:t>
            </a:r>
            <a:r>
              <a:rPr kumimoji="1" lang="en-US" altLang="ko-KR" sz="2800" dirty="0"/>
              <a:t>1-10,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2</a:t>
            </a:r>
            <a:r>
              <a:rPr kumimoji="1" lang="ko-KR" altLang="en-US" sz="2800" dirty="0"/>
              <a:t>페이지는 </a:t>
            </a:r>
            <a:r>
              <a:rPr kumimoji="1" lang="en-US" altLang="ko-KR" sz="2800" dirty="0"/>
              <a:t>21-30,</a:t>
            </a: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3</a:t>
            </a:r>
            <a:r>
              <a:rPr kumimoji="1" lang="ko-KR" altLang="en-US" sz="2800" dirty="0"/>
              <a:t>페이지는 </a:t>
            </a:r>
            <a:r>
              <a:rPr kumimoji="1" lang="en-US" altLang="ko-KR" sz="2800" dirty="0"/>
              <a:t>31-40</a:t>
            </a:r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           </a:t>
            </a:r>
            <a:r>
              <a:rPr kumimoji="1"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945697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6C9AFE-601B-764F-A71D-691BF76B4486}"/>
              </a:ext>
            </a:extLst>
          </p:cNvPr>
          <p:cNvSpPr txBox="1"/>
          <p:nvPr/>
        </p:nvSpPr>
        <p:spPr>
          <a:xfrm>
            <a:off x="2715972" y="2274838"/>
            <a:ext cx="67600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페이지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currentPage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* 페이지사이즈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1    *   10    =    10 ( </a:t>
            </a:r>
            <a:r>
              <a:rPr kumimoji="1" lang="ko-KR" altLang="en-US" dirty="0"/>
              <a:t>현재 페이지의 마지막 로우 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그리고 현재페이지의 로우는</a:t>
            </a:r>
            <a:endParaRPr kumimoji="1" lang="en-US" altLang="ko-KR" dirty="0"/>
          </a:p>
          <a:p>
            <a:r>
              <a:rPr kumimoji="1" lang="en-US" altLang="ko-KR" dirty="0"/>
              <a:t>			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현재 페이지의 마지막 로우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페이지사이즈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pageSize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25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ADF32A-7AE7-9B48-938C-3BB18372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96" y="0"/>
            <a:ext cx="369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068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1B7A9A-623C-3341-84BB-F8025E48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" y="1093921"/>
            <a:ext cx="7044915" cy="5614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524C72-015D-934A-8597-01667B8A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62" y="3901090"/>
            <a:ext cx="4110070" cy="152224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52557C5-2E2B-124A-B2BD-B9C794E8DF86}"/>
              </a:ext>
            </a:extLst>
          </p:cNvPr>
          <p:cNvSpPr/>
          <p:nvPr/>
        </p:nvSpPr>
        <p:spPr>
          <a:xfrm>
            <a:off x="1792692" y="4255806"/>
            <a:ext cx="5224909" cy="57060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7371D30-0569-2F4E-97A6-6BC9429F1830}"/>
              </a:ext>
            </a:extLst>
          </p:cNvPr>
          <p:cNvSpPr/>
          <p:nvPr/>
        </p:nvSpPr>
        <p:spPr>
          <a:xfrm>
            <a:off x="1792693" y="4823618"/>
            <a:ext cx="5224909" cy="81659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3121572" y="236483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생각한대로 계산해서 찍어봅시다</a:t>
            </a:r>
          </a:p>
        </p:txBody>
      </p:sp>
    </p:spTree>
    <p:extLst>
      <p:ext uri="{BB962C8B-B14F-4D97-AF65-F5344CB8AC3E}">
        <p14:creationId xmlns:p14="http://schemas.microsoft.com/office/powerpoint/2010/main" val="2787291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9ED741-D974-5146-9C98-29EB0E3E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61" y="512817"/>
            <a:ext cx="6688271" cy="6184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3105806" y="143485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그 정보를 가지고 잘라서 폼에 입력해주면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5AE0D73-896C-BE4F-963E-587A2E9C4696}"/>
              </a:ext>
            </a:extLst>
          </p:cNvPr>
          <p:cNvSpPr/>
          <p:nvPr/>
        </p:nvSpPr>
        <p:spPr>
          <a:xfrm>
            <a:off x="3561229" y="4634752"/>
            <a:ext cx="6074301" cy="48654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75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30C73-A6A5-DF4A-BE9C-0C3D3461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188" y="458844"/>
            <a:ext cx="6762093" cy="6399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0814DC-EAB7-634A-A4AC-863E73BA8C99}"/>
              </a:ext>
            </a:extLst>
          </p:cNvPr>
          <p:cNvSpPr txBox="1"/>
          <p:nvPr/>
        </p:nvSpPr>
        <p:spPr>
          <a:xfrm>
            <a:off x="7120348" y="1119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화면확인</a:t>
            </a:r>
            <a:endParaRPr kumimoji="1" lang="ko-KR" altLang="en-US" sz="2400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C07FF825-D78F-B843-BFA7-E343C2D172A2}"/>
              </a:ext>
            </a:extLst>
          </p:cNvPr>
          <p:cNvSpPr/>
          <p:nvPr/>
        </p:nvSpPr>
        <p:spPr>
          <a:xfrm>
            <a:off x="6411989" y="5725077"/>
            <a:ext cx="2574356" cy="5338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5D2A6B-E70F-934D-A64F-073F901202E4}"/>
              </a:ext>
            </a:extLst>
          </p:cNvPr>
          <p:cNvCxnSpPr>
            <a:cxnSpLocks/>
          </p:cNvCxnSpPr>
          <p:nvPr/>
        </p:nvCxnSpPr>
        <p:spPr>
          <a:xfrm>
            <a:off x="3846786" y="3815255"/>
            <a:ext cx="2249214" cy="2209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C467C9-BF78-B04D-9AAE-7AE4E9822E9B}"/>
              </a:ext>
            </a:extLst>
          </p:cNvPr>
          <p:cNvSpPr txBox="1"/>
          <p:nvPr/>
        </p:nvSpPr>
        <p:spPr>
          <a:xfrm>
            <a:off x="2037289" y="33501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아직 작동하지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2434249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AD8DF9-E297-D54D-9EBA-BB70E987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390" y="1850459"/>
            <a:ext cx="6353700" cy="35590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41C8-773C-F645-BB8F-6D5D95F9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6" y="2371287"/>
            <a:ext cx="4330700" cy="2367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2945A-E026-F54B-951A-768860A60E18}"/>
              </a:ext>
            </a:extLst>
          </p:cNvPr>
          <p:cNvSpPr txBox="1"/>
          <p:nvPr/>
        </p:nvSpPr>
        <p:spPr>
          <a:xfrm>
            <a:off x="2427890" y="1056290"/>
            <a:ext cx="678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처음에 만들었던 </a:t>
            </a:r>
            <a:r>
              <a:rPr kumimoji="1" lang="en-US" altLang="ko-KR" dirty="0" err="1"/>
              <a:t>onPageChange</a:t>
            </a:r>
            <a:r>
              <a:rPr kumimoji="1" lang="ko-KR" altLang="en-US" dirty="0"/>
              <a:t>는 페이지가 변경되면 실행된다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5B213D9-7D64-CC48-A97C-404BB3418DE9}"/>
              </a:ext>
            </a:extLst>
          </p:cNvPr>
          <p:cNvSpPr/>
          <p:nvPr/>
        </p:nvSpPr>
        <p:spPr>
          <a:xfrm>
            <a:off x="6525065" y="3786557"/>
            <a:ext cx="3174412" cy="74271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9DA70A3A-1779-C84D-9215-B6BD10437B09}"/>
              </a:ext>
            </a:extLst>
          </p:cNvPr>
          <p:cNvSpPr/>
          <p:nvPr/>
        </p:nvSpPr>
        <p:spPr>
          <a:xfrm>
            <a:off x="777545" y="3812195"/>
            <a:ext cx="3621033" cy="5338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5063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0A88F2-6F11-CE4A-A3BB-A789563C56A2}"/>
              </a:ext>
            </a:extLst>
          </p:cNvPr>
          <p:cNvSpPr txBox="1"/>
          <p:nvPr/>
        </p:nvSpPr>
        <p:spPr>
          <a:xfrm>
            <a:off x="2121272" y="3244334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페이지 넘버를 찍어보자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92725B-4802-B247-ACB4-30036437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6" y="839952"/>
            <a:ext cx="4368800" cy="587178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B70C27A-5AC3-7443-AD06-0AA0FD19882B}"/>
              </a:ext>
            </a:extLst>
          </p:cNvPr>
          <p:cNvSpPr/>
          <p:nvPr/>
        </p:nvSpPr>
        <p:spPr>
          <a:xfrm>
            <a:off x="6396224" y="5531508"/>
            <a:ext cx="4303307" cy="48654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6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1432E2-5633-4E43-BA42-AB188FE9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86" y="2556971"/>
            <a:ext cx="1475828" cy="3320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BB37EC-7467-294C-A9B8-EC5675096EFE}"/>
              </a:ext>
            </a:extLst>
          </p:cNvPr>
          <p:cNvSpPr txBox="1"/>
          <p:nvPr/>
        </p:nvSpPr>
        <p:spPr>
          <a:xfrm>
            <a:off x="2850507" y="820614"/>
            <a:ext cx="6773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		</a:t>
            </a:r>
            <a:r>
              <a:rPr kumimoji="1" lang="ko-KR" altLang="en-US" dirty="0"/>
              <a:t>    페이지 넘버가 찍힌다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이 넘버를 가지고 서버에 데이터를 재 요청 작업을 하면 된다</a:t>
            </a:r>
          </a:p>
        </p:txBody>
      </p:sp>
    </p:spTree>
    <p:extLst>
      <p:ext uri="{BB962C8B-B14F-4D97-AF65-F5344CB8AC3E}">
        <p14:creationId xmlns:p14="http://schemas.microsoft.com/office/powerpoint/2010/main" val="21531032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E537CF-C6B8-EE4E-B087-38CAB96DE822}"/>
              </a:ext>
            </a:extLst>
          </p:cNvPr>
          <p:cNvSpPr txBox="1"/>
          <p:nvPr/>
        </p:nvSpPr>
        <p:spPr>
          <a:xfrm>
            <a:off x="3547241" y="331076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Axios</a:t>
            </a:r>
            <a:r>
              <a:rPr kumimoji="1" lang="ko-KR" altLang="en-US" dirty="0"/>
              <a:t> 요청을 하면 된다 하지만 소스가 너무 길어진다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1E12EE-C489-F349-997A-23307613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12" y="700408"/>
            <a:ext cx="6122473" cy="58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6404F7-5218-6141-A0A6-1680D73C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25" y="1499614"/>
            <a:ext cx="8439506" cy="385877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9704945-0F8F-4F44-B14A-018A93DBBE2F}"/>
              </a:ext>
            </a:extLst>
          </p:cNvPr>
          <p:cNvSpPr/>
          <p:nvPr/>
        </p:nvSpPr>
        <p:spPr>
          <a:xfrm>
            <a:off x="3178142" y="2133898"/>
            <a:ext cx="1807251" cy="70094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6956A-A893-2443-9589-69187617384C}"/>
              </a:ext>
            </a:extLst>
          </p:cNvPr>
          <p:cNvSpPr txBox="1"/>
          <p:nvPr/>
        </p:nvSpPr>
        <p:spPr>
          <a:xfrm>
            <a:off x="4081768" y="646387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onList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메소드를</a:t>
            </a:r>
            <a:r>
              <a:rPr kumimoji="1" lang="ko-KR" altLang="en-US" dirty="0"/>
              <a:t> 하나 만듭니다</a:t>
            </a:r>
          </a:p>
        </p:txBody>
      </p:sp>
    </p:spTree>
    <p:extLst>
      <p:ext uri="{BB962C8B-B14F-4D97-AF65-F5344CB8AC3E}">
        <p14:creationId xmlns:p14="http://schemas.microsoft.com/office/powerpoint/2010/main" val="484967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44D590-2E26-9E45-B91A-311DB68C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27" y="233561"/>
            <a:ext cx="6729224" cy="642963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27F7FC1-5C2B-074F-8A33-6FE1723AD512}"/>
              </a:ext>
            </a:extLst>
          </p:cNvPr>
          <p:cNvSpPr/>
          <p:nvPr/>
        </p:nvSpPr>
        <p:spPr>
          <a:xfrm>
            <a:off x="5498921" y="560735"/>
            <a:ext cx="5995172" cy="5874248"/>
          </a:xfrm>
          <a:prstGeom prst="frame">
            <a:avLst>
              <a:gd name="adj1" fmla="val 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90BD-9E7C-344E-8CBB-F776CBE18C27}"/>
              </a:ext>
            </a:extLst>
          </p:cNvPr>
          <p:cNvSpPr txBox="1"/>
          <p:nvPr/>
        </p:nvSpPr>
        <p:spPr>
          <a:xfrm>
            <a:off x="912653" y="31585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통신요청</a:t>
            </a:r>
            <a:r>
              <a:rPr kumimoji="1" lang="ko-KR" altLang="en-US" dirty="0"/>
              <a:t> 하는 부분을 잘라낸다</a:t>
            </a:r>
          </a:p>
        </p:txBody>
      </p:sp>
    </p:spTree>
    <p:extLst>
      <p:ext uri="{BB962C8B-B14F-4D97-AF65-F5344CB8AC3E}">
        <p14:creationId xmlns:p14="http://schemas.microsoft.com/office/powerpoint/2010/main" val="4758276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E901CD-845B-C44E-8828-F1135507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81" y="78811"/>
            <a:ext cx="6805954" cy="668820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27F7FC1-5C2B-074F-8A33-6FE1723AD512}"/>
              </a:ext>
            </a:extLst>
          </p:cNvPr>
          <p:cNvSpPr/>
          <p:nvPr/>
        </p:nvSpPr>
        <p:spPr>
          <a:xfrm>
            <a:off x="5498921" y="270176"/>
            <a:ext cx="6020810" cy="6216082"/>
          </a:xfrm>
          <a:prstGeom prst="frame">
            <a:avLst>
              <a:gd name="adj1" fmla="val 47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90BD-9E7C-344E-8CBB-F776CBE18C27}"/>
              </a:ext>
            </a:extLst>
          </p:cNvPr>
          <p:cNvSpPr txBox="1"/>
          <p:nvPr/>
        </p:nvSpPr>
        <p:spPr>
          <a:xfrm>
            <a:off x="912653" y="3158510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onList</a:t>
            </a:r>
            <a:r>
              <a:rPr kumimoji="1" lang="ko-KR" altLang="en-US" dirty="0"/>
              <a:t> 안에 그대로 </a:t>
            </a:r>
            <a:r>
              <a:rPr kumimoji="1" lang="ko-KR" altLang="en-US" dirty="0" err="1"/>
              <a:t>붙여넣기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93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B2DF2E-8C09-2947-B60F-F998E2DC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2" y="1977040"/>
            <a:ext cx="8734551" cy="3897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9C821-2EBA-BD4B-9EB4-A164B8A6FE65}"/>
              </a:ext>
            </a:extLst>
          </p:cNvPr>
          <p:cNvSpPr txBox="1"/>
          <p:nvPr/>
        </p:nvSpPr>
        <p:spPr>
          <a:xfrm>
            <a:off x="3228623" y="919231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확인했으면 데이터를 만들고 </a:t>
            </a:r>
            <a:r>
              <a:rPr kumimoji="1" lang="en-US" altLang="ko-KR" dirty="0" err="1"/>
              <a:t>route.query</a:t>
            </a:r>
            <a:r>
              <a:rPr kumimoji="1" lang="ko-KR" altLang="en-US" dirty="0"/>
              <a:t>로 초기화해줍니다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9AD79C3-F64F-C545-961C-F4EB347F38AB}"/>
              </a:ext>
            </a:extLst>
          </p:cNvPr>
          <p:cNvSpPr/>
          <p:nvPr/>
        </p:nvSpPr>
        <p:spPr>
          <a:xfrm>
            <a:off x="3228623" y="2297436"/>
            <a:ext cx="5407377" cy="16649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2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3E18AE-0582-F74D-9EEC-C33A739B5199}"/>
              </a:ext>
            </a:extLst>
          </p:cNvPr>
          <p:cNvSpPr txBox="1"/>
          <p:nvPr/>
        </p:nvSpPr>
        <p:spPr>
          <a:xfrm>
            <a:off x="2620363" y="1056290"/>
            <a:ext cx="721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created () </a:t>
            </a:r>
            <a:r>
              <a:rPr kumimoji="1" lang="ko-KR" altLang="en-US" sz="2400" dirty="0"/>
              <a:t>와 </a:t>
            </a:r>
            <a:r>
              <a:rPr kumimoji="1" lang="en-US" altLang="ko-KR" sz="2400" dirty="0" err="1"/>
              <a:t>onPageChange</a:t>
            </a:r>
            <a:r>
              <a:rPr kumimoji="1" lang="ko-KR" altLang="en-US" sz="2400" dirty="0"/>
              <a:t>에 </a:t>
            </a:r>
            <a:r>
              <a:rPr kumimoji="1" lang="en-US" altLang="ko-KR" sz="2400" dirty="0" err="1"/>
              <a:t>onList</a:t>
            </a:r>
            <a:r>
              <a:rPr kumimoji="1" lang="en-US" altLang="ko-KR" sz="2400" dirty="0"/>
              <a:t>()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요청한다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DB74D-732B-9543-8D4D-319C4D0D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" y="2560028"/>
            <a:ext cx="4875029" cy="21483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036EF6-E03F-B14F-AA7F-C1CCFD36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57" y="2132693"/>
            <a:ext cx="5920150" cy="324348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2960318-8DC9-1044-A9CE-82A230B5151C}"/>
              </a:ext>
            </a:extLst>
          </p:cNvPr>
          <p:cNvSpPr/>
          <p:nvPr/>
        </p:nvSpPr>
        <p:spPr>
          <a:xfrm>
            <a:off x="1828313" y="2933238"/>
            <a:ext cx="2732801" cy="117067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52A0140B-2FEB-5240-87F0-AB5786422571}"/>
              </a:ext>
            </a:extLst>
          </p:cNvPr>
          <p:cNvSpPr/>
          <p:nvPr/>
        </p:nvSpPr>
        <p:spPr>
          <a:xfrm>
            <a:off x="7519132" y="3754436"/>
            <a:ext cx="2593698" cy="50187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7465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D5E910-AA1B-D745-8FD5-AE4DAD7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4" y="746488"/>
            <a:ext cx="5319686" cy="5365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F46848-7EF8-8046-B591-FDCF9895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49" y="2057400"/>
            <a:ext cx="4470400" cy="2743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E71C39B-8F4D-3C4E-9D06-3975ECAB0CDB}"/>
              </a:ext>
            </a:extLst>
          </p:cNvPr>
          <p:cNvSpPr/>
          <p:nvPr/>
        </p:nvSpPr>
        <p:spPr>
          <a:xfrm>
            <a:off x="2049517" y="4918391"/>
            <a:ext cx="2538249" cy="3945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31233EE-1485-714D-8BEA-0C792CA2D8D8}"/>
              </a:ext>
            </a:extLst>
          </p:cNvPr>
          <p:cNvSpPr/>
          <p:nvPr/>
        </p:nvSpPr>
        <p:spPr>
          <a:xfrm>
            <a:off x="7517824" y="3429000"/>
            <a:ext cx="2538249" cy="3945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22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B4261-A1A6-4B40-8D7B-5D135383BDBA}"/>
              </a:ext>
            </a:extLst>
          </p:cNvPr>
          <p:cNvSpPr txBox="1"/>
          <p:nvPr/>
        </p:nvSpPr>
        <p:spPr>
          <a:xfrm>
            <a:off x="2664373" y="2782669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컴포넌트 구성을 다시 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9626302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4B5C7F-DB27-F545-A65C-61BFDD1D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93" y="1245476"/>
            <a:ext cx="3124200" cy="534450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FD2D283-001A-334C-9B51-ED024F028BDD}"/>
              </a:ext>
            </a:extLst>
          </p:cNvPr>
          <p:cNvSpPr/>
          <p:nvPr/>
        </p:nvSpPr>
        <p:spPr>
          <a:xfrm>
            <a:off x="323193" y="3625839"/>
            <a:ext cx="3124200" cy="3313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BC17A-DD8F-034A-8B60-16E4619F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59" y="2671160"/>
            <a:ext cx="49784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2DA67-8FFB-D942-B79C-383BA4E940B5}"/>
              </a:ext>
            </a:extLst>
          </p:cNvPr>
          <p:cNvSpPr txBox="1"/>
          <p:nvPr/>
        </p:nvSpPr>
        <p:spPr>
          <a:xfrm>
            <a:off x="2128346" y="531331"/>
            <a:ext cx="8242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Layout.vue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하나 만들어 주시고 소스에 </a:t>
            </a:r>
            <a:r>
              <a:rPr kumimoji="1" lang="en-US" altLang="ko-KR" sz="2400" dirty="0" err="1"/>
              <a:t>scf</a:t>
            </a:r>
            <a:r>
              <a:rPr kumimoji="1" lang="en-US" altLang="ko-KR" sz="2400" dirty="0"/>
              <a:t> </a:t>
            </a:r>
            <a:r>
              <a:rPr kumimoji="1" lang="ko-KR" altLang="en-US" sz="2400" dirty="0" err="1"/>
              <a:t>엔터쳐주세요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57524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B4BFD3-4C41-A94F-9047-21A0227F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14" y="298450"/>
            <a:ext cx="5765800" cy="6261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3D18F5-3F64-614A-A523-FB1303672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10" y="1530350"/>
            <a:ext cx="2751238" cy="50292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6D927B3-DF31-AF4A-A0B0-91D0F5DC9B2E}"/>
              </a:ext>
            </a:extLst>
          </p:cNvPr>
          <p:cNvSpPr/>
          <p:nvPr/>
        </p:nvSpPr>
        <p:spPr>
          <a:xfrm>
            <a:off x="2575098" y="5927605"/>
            <a:ext cx="2751238" cy="3628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3CB02C2-4DDA-6E4D-812C-CC4A5A8935EF}"/>
              </a:ext>
            </a:extLst>
          </p:cNvPr>
          <p:cNvSpPr/>
          <p:nvPr/>
        </p:nvSpPr>
        <p:spPr>
          <a:xfrm>
            <a:off x="6095999" y="782790"/>
            <a:ext cx="5279571" cy="2526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125F692-F589-AC4B-8DB9-202D9FF29876}"/>
              </a:ext>
            </a:extLst>
          </p:cNvPr>
          <p:cNvSpPr/>
          <p:nvPr/>
        </p:nvSpPr>
        <p:spPr>
          <a:xfrm>
            <a:off x="5767114" y="4044950"/>
            <a:ext cx="4766660" cy="78455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A2204A2-27F4-3C4B-89C6-F9C109E1F728}"/>
              </a:ext>
            </a:extLst>
          </p:cNvPr>
          <p:cNvSpPr/>
          <p:nvPr/>
        </p:nvSpPr>
        <p:spPr>
          <a:xfrm>
            <a:off x="5862365" y="5327213"/>
            <a:ext cx="1799676" cy="9632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36287-6AE6-1449-9105-E1ED7621FFFE}"/>
              </a:ext>
            </a:extLst>
          </p:cNvPr>
          <p:cNvSpPr txBox="1"/>
          <p:nvPr/>
        </p:nvSpPr>
        <p:spPr>
          <a:xfrm>
            <a:off x="599090" y="599090"/>
            <a:ext cx="476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잘라내기 해서 </a:t>
            </a:r>
            <a:r>
              <a:rPr kumimoji="1" lang="en-US" altLang="ko-KR" sz="2400" dirty="0" err="1"/>
              <a:t>Layout.vue</a:t>
            </a:r>
            <a:r>
              <a:rPr kumimoji="1" lang="ko-KR" altLang="en-US" sz="2400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055044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A8F6EA-1281-E64A-958C-2DD45C0B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79" y="95250"/>
            <a:ext cx="6184900" cy="666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79921D-9A29-C34D-96BC-3955E4E6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3" y="1245476"/>
            <a:ext cx="3124200" cy="534450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01D5D11-DC5E-6441-B54F-1F24D22F8D63}"/>
              </a:ext>
            </a:extLst>
          </p:cNvPr>
          <p:cNvSpPr/>
          <p:nvPr/>
        </p:nvSpPr>
        <p:spPr>
          <a:xfrm>
            <a:off x="323193" y="3625839"/>
            <a:ext cx="3124200" cy="3313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5512C82-0784-5047-BD73-10BD0C8B0060}"/>
              </a:ext>
            </a:extLst>
          </p:cNvPr>
          <p:cNvSpPr/>
          <p:nvPr/>
        </p:nvSpPr>
        <p:spPr>
          <a:xfrm>
            <a:off x="5011859" y="294060"/>
            <a:ext cx="5393381" cy="25437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A42B452-7798-6446-8379-9876FE438783}"/>
              </a:ext>
            </a:extLst>
          </p:cNvPr>
          <p:cNvSpPr/>
          <p:nvPr/>
        </p:nvSpPr>
        <p:spPr>
          <a:xfrm>
            <a:off x="4554879" y="3494458"/>
            <a:ext cx="4620652" cy="5940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2DBB398-2711-1B4A-99CC-5B274EA4B5CB}"/>
              </a:ext>
            </a:extLst>
          </p:cNvPr>
          <p:cNvSpPr/>
          <p:nvPr/>
        </p:nvSpPr>
        <p:spPr>
          <a:xfrm>
            <a:off x="4665238" y="4466216"/>
            <a:ext cx="1861687" cy="9121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DD7E6-37DA-8F4F-8B37-8B0026C9D442}"/>
              </a:ext>
            </a:extLst>
          </p:cNvPr>
          <p:cNvSpPr txBox="1"/>
          <p:nvPr/>
        </p:nvSpPr>
        <p:spPr>
          <a:xfrm>
            <a:off x="961697" y="394138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Layout.vue</a:t>
            </a:r>
            <a:r>
              <a:rPr kumimoji="1" lang="ko-KR" altLang="en-US" dirty="0">
                <a:solidFill>
                  <a:srgbClr val="FF0000"/>
                </a:solidFill>
              </a:rPr>
              <a:t>에 붙여주세요</a:t>
            </a:r>
          </a:p>
        </p:txBody>
      </p:sp>
    </p:spTree>
    <p:extLst>
      <p:ext uri="{BB962C8B-B14F-4D97-AF65-F5344CB8AC3E}">
        <p14:creationId xmlns:p14="http://schemas.microsoft.com/office/powerpoint/2010/main" val="13566543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4A18D8-1777-E440-B106-23B47F93C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37" y="2068204"/>
            <a:ext cx="3674391" cy="35877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61CEDA-FD1A-EE49-A010-13296385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67" y="1347470"/>
            <a:ext cx="2751238" cy="50292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5410F70-A01F-3943-A1DE-DE9F5169337D}"/>
              </a:ext>
            </a:extLst>
          </p:cNvPr>
          <p:cNvSpPr/>
          <p:nvPr/>
        </p:nvSpPr>
        <p:spPr>
          <a:xfrm>
            <a:off x="962667" y="5776256"/>
            <a:ext cx="2751238" cy="3628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1915030-BEE2-544B-9DE0-7CFA6E20B565}"/>
              </a:ext>
            </a:extLst>
          </p:cNvPr>
          <p:cNvSpPr/>
          <p:nvPr/>
        </p:nvSpPr>
        <p:spPr>
          <a:xfrm>
            <a:off x="5143936" y="2759787"/>
            <a:ext cx="3464035" cy="346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9E3B-01C6-2045-941B-5BD96C3705ED}"/>
              </a:ext>
            </a:extLst>
          </p:cNvPr>
          <p:cNvSpPr txBox="1"/>
          <p:nvPr/>
        </p:nvSpPr>
        <p:spPr>
          <a:xfrm>
            <a:off x="3036552" y="488075"/>
            <a:ext cx="578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App.vue</a:t>
            </a:r>
            <a:r>
              <a:rPr kumimoji="1" lang="ko-KR" altLang="en-US" sz="2400" dirty="0"/>
              <a:t> 는 </a:t>
            </a:r>
            <a:r>
              <a:rPr kumimoji="1" lang="en-US" altLang="ko-KR" sz="2400" dirty="0"/>
              <a:t>router-view </a:t>
            </a:r>
            <a:r>
              <a:rPr kumimoji="1" lang="ko-KR" altLang="en-US" sz="2400" dirty="0"/>
              <a:t>만 추가해주세요</a:t>
            </a:r>
          </a:p>
        </p:txBody>
      </p:sp>
    </p:spTree>
    <p:extLst>
      <p:ext uri="{BB962C8B-B14F-4D97-AF65-F5344CB8AC3E}">
        <p14:creationId xmlns:p14="http://schemas.microsoft.com/office/powerpoint/2010/main" val="585577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20674CB-AD97-4745-9AD5-3A0CEC92B50D}"/>
              </a:ext>
            </a:extLst>
          </p:cNvPr>
          <p:cNvSpPr/>
          <p:nvPr/>
        </p:nvSpPr>
        <p:spPr>
          <a:xfrm>
            <a:off x="2508250" y="643023"/>
            <a:ext cx="45865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http</a:t>
            </a:r>
            <a:r>
              <a:rPr lang="ko-KR" altLang="en-US" sz="3200" dirty="0"/>
              <a:t>://localhost:8080/#/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67F1E5-F0A5-ED4E-AA61-A745F366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2792686"/>
            <a:ext cx="2574177" cy="127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4F3D9-80BE-F84A-9D11-318138777E23}"/>
              </a:ext>
            </a:extLst>
          </p:cNvPr>
          <p:cNvSpPr txBox="1"/>
          <p:nvPr/>
        </p:nvSpPr>
        <p:spPr>
          <a:xfrm>
            <a:off x="2518760" y="1584627"/>
            <a:ext cx="3603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Navbar, Sidebar</a:t>
            </a:r>
            <a:r>
              <a:rPr kumimoji="1" lang="ko-KR" altLang="en-US" dirty="0"/>
              <a:t>가 뜨지 않습니다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0590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27EC6E-6436-3549-B76F-56E74452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833073"/>
            <a:ext cx="3674391" cy="3587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D6ACE-43C6-384E-B195-8CF49C4CF5E8}"/>
              </a:ext>
            </a:extLst>
          </p:cNvPr>
          <p:cNvSpPr txBox="1"/>
          <p:nvPr/>
        </p:nvSpPr>
        <p:spPr>
          <a:xfrm>
            <a:off x="1802674" y="112340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App.vue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3E9FB-E06D-BD46-9072-E60B036BAF8C}"/>
              </a:ext>
            </a:extLst>
          </p:cNvPr>
          <p:cNvSpPr txBox="1"/>
          <p:nvPr/>
        </p:nvSpPr>
        <p:spPr>
          <a:xfrm>
            <a:off x="6266506" y="934386"/>
            <a:ext cx="189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Router / </a:t>
            </a:r>
            <a:r>
              <a:rPr kumimoji="1" lang="en-US" altLang="ko-KR" dirty="0" err="1"/>
              <a:t>index.js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F430-FA34-744D-B938-B37624CE354D}"/>
              </a:ext>
            </a:extLst>
          </p:cNvPr>
          <p:cNvSpPr txBox="1"/>
          <p:nvPr/>
        </p:nvSpPr>
        <p:spPr>
          <a:xfrm>
            <a:off x="3493760" y="37603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라우터만 연결되어 있기 때문에 그렇습니다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BF156F-DCF0-314C-94CE-E2A423DE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155" y="1492737"/>
            <a:ext cx="3381902" cy="51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507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B4261-A1A6-4B40-8D7B-5D135383BDBA}"/>
              </a:ext>
            </a:extLst>
          </p:cNvPr>
          <p:cNvSpPr txBox="1"/>
          <p:nvPr/>
        </p:nvSpPr>
        <p:spPr>
          <a:xfrm>
            <a:off x="2664373" y="2782669"/>
            <a:ext cx="6971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라우터 부분을 수정해보겠습니다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0020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9BCDFD-2D99-F64C-AFE8-A1212CFF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55" y="157055"/>
            <a:ext cx="7316115" cy="648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3E707-6564-714F-9A1E-55FF3DCD23E3}"/>
              </a:ext>
            </a:extLst>
          </p:cNvPr>
          <p:cNvSpPr txBox="1"/>
          <p:nvPr/>
        </p:nvSpPr>
        <p:spPr>
          <a:xfrm>
            <a:off x="993422" y="1636889"/>
            <a:ext cx="32011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축약해서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get </a:t>
            </a:r>
            <a:r>
              <a:rPr kumimoji="1" lang="ko-KR" altLang="en-US" dirty="0"/>
              <a:t>방식으로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register</a:t>
            </a:r>
            <a:r>
              <a:rPr kumimoji="1" lang="ko-KR" altLang="en-US" dirty="0"/>
              <a:t>에서 넘겨받은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0B62BDD-46B8-3644-B224-FB644DEAA667}"/>
              </a:ext>
            </a:extLst>
          </p:cNvPr>
          <p:cNvSpPr/>
          <p:nvPr/>
        </p:nvSpPr>
        <p:spPr>
          <a:xfrm>
            <a:off x="5658059" y="2566628"/>
            <a:ext cx="6129866" cy="32358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561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682EA1-4F61-154F-A64E-533AADBF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32" y="223453"/>
            <a:ext cx="7718830" cy="64110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A0685E-37B1-4B47-98E6-0B63CF3E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8" y="495300"/>
            <a:ext cx="3187700" cy="59563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5259F4C-45CA-4842-A33A-36300FD074DD}"/>
              </a:ext>
            </a:extLst>
          </p:cNvPr>
          <p:cNvSpPr/>
          <p:nvPr/>
        </p:nvSpPr>
        <p:spPr>
          <a:xfrm>
            <a:off x="679089" y="3082980"/>
            <a:ext cx="3187700" cy="346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CBFF25E-5267-D34C-A55A-279967BB60A0}"/>
              </a:ext>
            </a:extLst>
          </p:cNvPr>
          <p:cNvSpPr/>
          <p:nvPr/>
        </p:nvSpPr>
        <p:spPr>
          <a:xfrm>
            <a:off x="5303446" y="3641315"/>
            <a:ext cx="5963267" cy="29932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9F6E795-34A7-D94A-A76F-8B2BD33ED5DE}"/>
              </a:ext>
            </a:extLst>
          </p:cNvPr>
          <p:cNvSpPr/>
          <p:nvPr/>
        </p:nvSpPr>
        <p:spPr>
          <a:xfrm>
            <a:off x="5126540" y="2018750"/>
            <a:ext cx="4756082" cy="31145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121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B57A50-BEBC-A34E-A182-D2B574C5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1896504"/>
            <a:ext cx="12103100" cy="368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E4D50-5D7C-4746-8AB0-64D2FADC20D3}"/>
              </a:ext>
            </a:extLst>
          </p:cNvPr>
          <p:cNvSpPr txBox="1"/>
          <p:nvPr/>
        </p:nvSpPr>
        <p:spPr>
          <a:xfrm>
            <a:off x="4130566" y="755276"/>
            <a:ext cx="311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다시 뜬다 왜일까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79999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F55E2E-CCC3-B64B-8C89-C0BFDC4A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61" y="2185169"/>
            <a:ext cx="1587500" cy="367391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3F0AA9A-33A7-4F41-998A-02C7E9DE7AE2}"/>
              </a:ext>
            </a:extLst>
          </p:cNvPr>
          <p:cNvSpPr/>
          <p:nvPr/>
        </p:nvSpPr>
        <p:spPr>
          <a:xfrm>
            <a:off x="4755861" y="2711670"/>
            <a:ext cx="1587500" cy="3626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8B35C-1509-584F-A68A-4F7CD304512D}"/>
              </a:ext>
            </a:extLst>
          </p:cNvPr>
          <p:cNvSpPr txBox="1"/>
          <p:nvPr/>
        </p:nvSpPr>
        <p:spPr>
          <a:xfrm>
            <a:off x="4114799" y="998920"/>
            <a:ext cx="26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클릭해보세요</a:t>
            </a:r>
          </a:p>
        </p:txBody>
      </p:sp>
    </p:spTree>
    <p:extLst>
      <p:ext uri="{BB962C8B-B14F-4D97-AF65-F5344CB8AC3E}">
        <p14:creationId xmlns:p14="http://schemas.microsoft.com/office/powerpoint/2010/main" val="30520078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C6DCA6-78A3-894A-AC59-B87221C3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05" y="2222665"/>
            <a:ext cx="8860790" cy="429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417AA-432B-DB49-A108-24DA47DB0535}"/>
              </a:ext>
            </a:extLst>
          </p:cNvPr>
          <p:cNvSpPr txBox="1"/>
          <p:nvPr/>
        </p:nvSpPr>
        <p:spPr>
          <a:xfrm>
            <a:off x="3736428" y="105629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라우터에 등록된 부분만 뜹니다</a:t>
            </a:r>
          </a:p>
        </p:txBody>
      </p:sp>
    </p:spTree>
    <p:extLst>
      <p:ext uri="{BB962C8B-B14F-4D97-AF65-F5344CB8AC3E}">
        <p14:creationId xmlns:p14="http://schemas.microsoft.com/office/powerpoint/2010/main" val="14862119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A0A8A9-26C2-E147-9D0F-2F360769B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43" y="653112"/>
            <a:ext cx="7766548" cy="595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417AA-432B-DB49-A108-24DA47DB0535}"/>
              </a:ext>
            </a:extLst>
          </p:cNvPr>
          <p:cNvSpPr txBox="1"/>
          <p:nvPr/>
        </p:nvSpPr>
        <p:spPr>
          <a:xfrm>
            <a:off x="4486392" y="283780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똑같이 </a:t>
            </a:r>
            <a:r>
              <a:rPr kumimoji="1" lang="en-US" altLang="ko-KR" dirty="0"/>
              <a:t>NOTICE</a:t>
            </a:r>
            <a:r>
              <a:rPr kumimoji="1" lang="ko-KR" altLang="en-US" dirty="0"/>
              <a:t>도 바꿔봅니다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308964-0FF0-EA43-BD83-2448785C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8" y="495300"/>
            <a:ext cx="3187700" cy="59563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47176C7-D886-F142-83A0-25083EF9C2FA}"/>
              </a:ext>
            </a:extLst>
          </p:cNvPr>
          <p:cNvSpPr/>
          <p:nvPr/>
        </p:nvSpPr>
        <p:spPr>
          <a:xfrm>
            <a:off x="679089" y="3082980"/>
            <a:ext cx="3187700" cy="346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129CDAE-A97D-8E40-A390-4C1040705514}"/>
              </a:ext>
            </a:extLst>
          </p:cNvPr>
          <p:cNvSpPr/>
          <p:nvPr/>
        </p:nvSpPr>
        <p:spPr>
          <a:xfrm>
            <a:off x="5048318" y="3924084"/>
            <a:ext cx="6740911" cy="23787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653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C874AC-E6CD-EB44-99C7-C1EAA776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6" y="1646620"/>
            <a:ext cx="8927830" cy="3556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B0E44-ED37-1E43-9F42-6D7108B4B4F1}"/>
              </a:ext>
            </a:extLst>
          </p:cNvPr>
          <p:cNvSpPr/>
          <p:nvPr/>
        </p:nvSpPr>
        <p:spPr>
          <a:xfrm>
            <a:off x="925071" y="2221437"/>
            <a:ext cx="1462033" cy="3310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F6B46-5086-C840-9C75-2AF5A682B11D}"/>
              </a:ext>
            </a:extLst>
          </p:cNvPr>
          <p:cNvSpPr txBox="1"/>
          <p:nvPr/>
        </p:nvSpPr>
        <p:spPr>
          <a:xfrm>
            <a:off x="4058391" y="709448"/>
            <a:ext cx="381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NOTICE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눌러봅니다 </a:t>
            </a:r>
            <a:r>
              <a:rPr kumimoji="1" lang="ko-KR" altLang="en-US" dirty="0" err="1"/>
              <a:t>안뜬다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7324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52CD69-CD86-9E4B-8BCF-6EA739C8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23" y="578969"/>
            <a:ext cx="9088276" cy="524926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AA381EE-FADE-4948-8472-00140E86AD48}"/>
              </a:ext>
            </a:extLst>
          </p:cNvPr>
          <p:cNvSpPr/>
          <p:nvPr/>
        </p:nvSpPr>
        <p:spPr>
          <a:xfrm>
            <a:off x="8240983" y="3016443"/>
            <a:ext cx="1545986" cy="4757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111CED-8553-E145-B5D5-CA8970D4E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76" y="3995073"/>
            <a:ext cx="3085799" cy="85452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B6D306F-3F67-DF4E-BC0B-A299DEA02FE0}"/>
              </a:ext>
            </a:extLst>
          </p:cNvPr>
          <p:cNvSpPr/>
          <p:nvPr/>
        </p:nvSpPr>
        <p:spPr>
          <a:xfrm>
            <a:off x="7916141" y="4065829"/>
            <a:ext cx="2166472" cy="64225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DB4A69-793B-6B4C-B1FA-53BE9724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1" y="999264"/>
            <a:ext cx="2581234" cy="434465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42A7B6DE-975E-1C4C-B451-B4F9A6EF1844}"/>
              </a:ext>
            </a:extLst>
          </p:cNvPr>
          <p:cNvSpPr/>
          <p:nvPr/>
        </p:nvSpPr>
        <p:spPr>
          <a:xfrm>
            <a:off x="563401" y="3590032"/>
            <a:ext cx="1545986" cy="4757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630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71301E-DE9B-7546-96AD-86A0F2EC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177" y="2019299"/>
            <a:ext cx="7411537" cy="249827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4B9CAE8-B795-4540-B421-FAA5AD977216}"/>
              </a:ext>
            </a:extLst>
          </p:cNvPr>
          <p:cNvSpPr/>
          <p:nvPr/>
        </p:nvSpPr>
        <p:spPr>
          <a:xfrm>
            <a:off x="4633967" y="3263462"/>
            <a:ext cx="1462033" cy="3310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FAA09-060C-6442-88A8-3FF90710299D}"/>
              </a:ext>
            </a:extLst>
          </p:cNvPr>
          <p:cNvSpPr txBox="1"/>
          <p:nvPr/>
        </p:nvSpPr>
        <p:spPr>
          <a:xfrm>
            <a:off x="4016744" y="856984"/>
            <a:ext cx="4158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자식 경로에 루트를 넣어버리면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notice/list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/list </a:t>
            </a:r>
            <a:r>
              <a:rPr kumimoji="1" lang="ko-KR" altLang="en-US" dirty="0"/>
              <a:t>가 되어 버린다</a:t>
            </a:r>
          </a:p>
        </p:txBody>
      </p:sp>
    </p:spTree>
    <p:extLst>
      <p:ext uri="{BB962C8B-B14F-4D97-AF65-F5344CB8AC3E}">
        <p14:creationId xmlns:p14="http://schemas.microsoft.com/office/powerpoint/2010/main" val="25554774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E26E37-9F9C-1545-9A2E-A3B0BA06503E}"/>
              </a:ext>
            </a:extLst>
          </p:cNvPr>
          <p:cNvSpPr txBox="1"/>
          <p:nvPr/>
        </p:nvSpPr>
        <p:spPr>
          <a:xfrm>
            <a:off x="959754" y="2782669"/>
            <a:ext cx="102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나머지 </a:t>
            </a:r>
            <a:r>
              <a:rPr kumimoji="1" lang="en-US" altLang="ko-KR" sz="3600" dirty="0"/>
              <a:t>NOTICE </a:t>
            </a:r>
            <a:r>
              <a:rPr kumimoji="1" lang="ko-KR" altLang="en-US" sz="3600" dirty="0"/>
              <a:t>등록과 </a:t>
            </a:r>
            <a:r>
              <a:rPr kumimoji="1" lang="ko-KR" altLang="en-US" sz="3600" dirty="0" err="1"/>
              <a:t>상세보기도</a:t>
            </a:r>
            <a:r>
              <a:rPr kumimoji="1" lang="ko-KR" altLang="en-US" sz="3600" dirty="0"/>
              <a:t> 추가해보세요</a:t>
            </a:r>
          </a:p>
        </p:txBody>
      </p:sp>
    </p:spTree>
    <p:extLst>
      <p:ext uri="{BB962C8B-B14F-4D97-AF65-F5344CB8AC3E}">
        <p14:creationId xmlns:p14="http://schemas.microsoft.com/office/powerpoint/2010/main" val="10339036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AB0B23-4142-0A48-B11C-21B504D1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491" y="719943"/>
            <a:ext cx="7740163" cy="541811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B7B1A8A-1CBD-E548-849B-292F97BDAE26}"/>
              </a:ext>
            </a:extLst>
          </p:cNvPr>
          <p:cNvSpPr/>
          <p:nvPr/>
        </p:nvSpPr>
        <p:spPr>
          <a:xfrm>
            <a:off x="5036393" y="1842657"/>
            <a:ext cx="6600436" cy="37526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936DEE-87C4-0645-8AEB-302CA310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8" y="495300"/>
            <a:ext cx="3187700" cy="59563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958E544-7CEA-E64B-A919-CA4FF84277EC}"/>
              </a:ext>
            </a:extLst>
          </p:cNvPr>
          <p:cNvSpPr/>
          <p:nvPr/>
        </p:nvSpPr>
        <p:spPr>
          <a:xfrm>
            <a:off x="679089" y="3082980"/>
            <a:ext cx="3187700" cy="346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7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FE51C1-AEC5-1346-8E73-70973CE7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0" y="1568140"/>
            <a:ext cx="3045591" cy="390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4EE61-B1C0-2143-AE7E-5CB6E967AE78}"/>
              </a:ext>
            </a:extLst>
          </p:cNvPr>
          <p:cNvSpPr txBox="1"/>
          <p:nvPr/>
        </p:nvSpPr>
        <p:spPr>
          <a:xfrm>
            <a:off x="1077740" y="71120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넘어가봅니다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28183-4B32-624C-953C-E86C8B5A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42" y="172640"/>
            <a:ext cx="5929490" cy="651271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61F36C7-BA41-C14A-8121-D6C30930B069}"/>
              </a:ext>
            </a:extLst>
          </p:cNvPr>
          <p:cNvSpPr/>
          <p:nvPr/>
        </p:nvSpPr>
        <p:spPr>
          <a:xfrm>
            <a:off x="4693914" y="4555215"/>
            <a:ext cx="4009819" cy="10102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CE445F5-AAFD-AF40-8AAD-98432A1D9853}"/>
              </a:ext>
            </a:extLst>
          </p:cNvPr>
          <p:cNvSpPr/>
          <p:nvPr/>
        </p:nvSpPr>
        <p:spPr>
          <a:xfrm>
            <a:off x="5004358" y="6084860"/>
            <a:ext cx="922309" cy="4062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B227324-A870-E646-AD89-5ABE88CFBA4C}"/>
              </a:ext>
            </a:extLst>
          </p:cNvPr>
          <p:cNvSpPr/>
          <p:nvPr/>
        </p:nvSpPr>
        <p:spPr>
          <a:xfrm>
            <a:off x="467224" y="2418793"/>
            <a:ext cx="2614644" cy="3695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989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A451D-69EA-E94E-92F7-CAAA2B91FE4E}"/>
              </a:ext>
            </a:extLst>
          </p:cNvPr>
          <p:cNvSpPr txBox="1"/>
          <p:nvPr/>
        </p:nvSpPr>
        <p:spPr>
          <a:xfrm>
            <a:off x="4177862" y="3167390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/>
              <a:t>로그인을</a:t>
            </a:r>
            <a:r>
              <a:rPr kumimoji="1" lang="ko-KR" altLang="en-US" sz="2800" dirty="0"/>
              <a:t> 구현해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393663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A451D-69EA-E94E-92F7-CAAA2B91FE4E}"/>
              </a:ext>
            </a:extLst>
          </p:cNvPr>
          <p:cNvSpPr txBox="1"/>
          <p:nvPr/>
        </p:nvSpPr>
        <p:spPr>
          <a:xfrm>
            <a:off x="2349062" y="1149403"/>
            <a:ext cx="828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방금 받으신 로그인 폴더를 </a:t>
            </a:r>
            <a:r>
              <a:rPr kumimoji="1" lang="en-US" altLang="ko-KR" sz="2800" dirty="0"/>
              <a:t>views </a:t>
            </a:r>
            <a:r>
              <a:rPr kumimoji="1" lang="ko-KR" altLang="en-US" sz="2800" dirty="0"/>
              <a:t>밑에 넣어주세요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3384C1-3B82-3C45-BDDC-15AB3F54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907628"/>
            <a:ext cx="4610100" cy="4905922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E2F075D-85C9-0F4B-9032-F12970CC42C0}"/>
              </a:ext>
            </a:extLst>
          </p:cNvPr>
          <p:cNvSpPr/>
          <p:nvPr/>
        </p:nvSpPr>
        <p:spPr>
          <a:xfrm>
            <a:off x="4037145" y="5132497"/>
            <a:ext cx="3187700" cy="346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53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8AED30-7434-A84A-8F55-14810E17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78" y="1201455"/>
            <a:ext cx="8930750" cy="5434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F0E6BE-B1AE-3641-A5EE-6EAEAE574C94}"/>
              </a:ext>
            </a:extLst>
          </p:cNvPr>
          <p:cNvSpPr txBox="1"/>
          <p:nvPr/>
        </p:nvSpPr>
        <p:spPr>
          <a:xfrm>
            <a:off x="3416420" y="740979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라우터에 로그인 컴포넌트를 추가해주세요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E0BBA50-A17E-204D-B9D0-3F3A04300642}"/>
              </a:ext>
            </a:extLst>
          </p:cNvPr>
          <p:cNvSpPr/>
          <p:nvPr/>
        </p:nvSpPr>
        <p:spPr>
          <a:xfrm>
            <a:off x="2686566" y="4713605"/>
            <a:ext cx="7910220" cy="5430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371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0E6BE-B1AE-3641-A5EE-6EAEAE574C94}"/>
              </a:ext>
            </a:extLst>
          </p:cNvPr>
          <p:cNvSpPr txBox="1"/>
          <p:nvPr/>
        </p:nvSpPr>
        <p:spPr>
          <a:xfrm>
            <a:off x="3416420" y="740979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라우터에 로그인 컴포넌트를 추가해주세요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CB4929-1C3C-2442-A5B3-6420F195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51" y="1289050"/>
            <a:ext cx="5854700" cy="622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C1185B-8E79-834D-84D4-23F2FE1F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25" y="1911350"/>
            <a:ext cx="8772350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77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9D0214-5EE6-2244-9973-F944D1D8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2" y="0"/>
            <a:ext cx="11302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293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61E4C3-448A-C548-9EC3-D3BF963E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31" y="0"/>
            <a:ext cx="7431338" cy="6858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972C043-CA62-4249-BABA-B18CFB72A602}"/>
              </a:ext>
            </a:extLst>
          </p:cNvPr>
          <p:cNvSpPr/>
          <p:nvPr/>
        </p:nvSpPr>
        <p:spPr>
          <a:xfrm>
            <a:off x="2767237" y="1150882"/>
            <a:ext cx="4674087" cy="25540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4E10A67E-D517-0E46-AC22-209E492BFF18}"/>
              </a:ext>
            </a:extLst>
          </p:cNvPr>
          <p:cNvSpPr/>
          <p:nvPr/>
        </p:nvSpPr>
        <p:spPr>
          <a:xfrm>
            <a:off x="3064153" y="5118537"/>
            <a:ext cx="6379392" cy="7935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335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3224F1-9B25-2243-9EB9-598A928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882650"/>
            <a:ext cx="6858000" cy="50927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972C043-CA62-4249-BABA-B18CFB72A602}"/>
              </a:ext>
            </a:extLst>
          </p:cNvPr>
          <p:cNvSpPr/>
          <p:nvPr/>
        </p:nvSpPr>
        <p:spPr>
          <a:xfrm>
            <a:off x="2783003" y="945931"/>
            <a:ext cx="6660542" cy="24830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4E10A67E-D517-0E46-AC22-209E492BFF18}"/>
              </a:ext>
            </a:extLst>
          </p:cNvPr>
          <p:cNvSpPr/>
          <p:nvPr/>
        </p:nvSpPr>
        <p:spPr>
          <a:xfrm>
            <a:off x="2748455" y="3429000"/>
            <a:ext cx="6695090" cy="22623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431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D0A297-B201-7A42-921E-79BF81B09415}"/>
              </a:ext>
            </a:extLst>
          </p:cNvPr>
          <p:cNvSpPr txBox="1"/>
          <p:nvPr/>
        </p:nvSpPr>
        <p:spPr>
          <a:xfrm>
            <a:off x="961697" y="740979"/>
            <a:ext cx="10830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로그인 버튼 작동을 위해 메소드에 </a:t>
            </a:r>
            <a:r>
              <a:rPr lang="en-US" altLang="ko-KR" sz="2800"/>
              <a:t>handleLogin</a:t>
            </a:r>
            <a:r>
              <a:rPr kumimoji="1" lang="en-US" altLang="ko-KR" sz="2800"/>
              <a:t>() </a:t>
            </a:r>
            <a:r>
              <a:rPr kumimoji="1" lang="ko-KR" altLang="en-US" sz="2800"/>
              <a:t>을 추가해주세요</a:t>
            </a:r>
            <a:endParaRPr kumimoji="1"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61AC69-C0F7-E14B-B8AB-325E03C6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89" y="1771211"/>
            <a:ext cx="6288252" cy="4197331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D57CE0E2-C750-3B4B-90E6-5D0EB31BE84E}"/>
              </a:ext>
            </a:extLst>
          </p:cNvPr>
          <p:cNvSpPr/>
          <p:nvPr/>
        </p:nvSpPr>
        <p:spPr>
          <a:xfrm>
            <a:off x="2654249" y="4503682"/>
            <a:ext cx="6379392" cy="10615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043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0115D3-F891-4340-9128-EB47D45E3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0" y="1104900"/>
            <a:ext cx="5295900" cy="2324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3685D-9EE3-3344-86F0-1E86A50B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4662220"/>
            <a:ext cx="9321800" cy="142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C070FD-56FB-FE48-B593-31891648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620" y="438150"/>
            <a:ext cx="6438900" cy="36576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D9BF1AB-0692-F54D-ABFC-2B9A975BEF53}"/>
              </a:ext>
            </a:extLst>
          </p:cNvPr>
          <p:cNvSpPr/>
          <p:nvPr/>
        </p:nvSpPr>
        <p:spPr>
          <a:xfrm>
            <a:off x="347230" y="1949668"/>
            <a:ext cx="4949984" cy="14793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3B89288-630B-C640-A819-67071EB82595}"/>
              </a:ext>
            </a:extLst>
          </p:cNvPr>
          <p:cNvSpPr/>
          <p:nvPr/>
        </p:nvSpPr>
        <p:spPr>
          <a:xfrm>
            <a:off x="1808167" y="5013435"/>
            <a:ext cx="8675901" cy="73966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70BF84F-E16D-0A4C-8A83-D1D7750823F3}"/>
              </a:ext>
            </a:extLst>
          </p:cNvPr>
          <p:cNvSpPr/>
          <p:nvPr/>
        </p:nvSpPr>
        <p:spPr>
          <a:xfrm>
            <a:off x="5643130" y="438150"/>
            <a:ext cx="6201640" cy="36576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64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5863D8-42CB-824C-8CDC-99B187BA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49" y="1431596"/>
            <a:ext cx="6974804" cy="399480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68A415F-19B9-F64C-AACA-C4DD64829344}"/>
              </a:ext>
            </a:extLst>
          </p:cNvPr>
          <p:cNvSpPr/>
          <p:nvPr/>
        </p:nvSpPr>
        <p:spPr>
          <a:xfrm>
            <a:off x="2575421" y="3715407"/>
            <a:ext cx="6379392" cy="10615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7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5677A5-DB32-F049-A630-047E5167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78" y="1357497"/>
            <a:ext cx="6177844" cy="4770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A0796-A56F-E94C-86A2-76F08A6E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8" y="1461911"/>
            <a:ext cx="2944989" cy="363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645D4-AC5B-1A4D-BB23-276FF0FBE620}"/>
              </a:ext>
            </a:extLst>
          </p:cNvPr>
          <p:cNvSpPr txBox="1"/>
          <p:nvPr/>
        </p:nvSpPr>
        <p:spPr>
          <a:xfrm>
            <a:off x="3864929" y="50414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app.js</a:t>
            </a:r>
            <a:r>
              <a:rPr kumimoji="1" lang="ko-KR" altLang="en-US" sz="2400" dirty="0"/>
              <a:t>에서도 </a:t>
            </a:r>
            <a:r>
              <a:rPr kumimoji="1" lang="ko-KR" altLang="en-US" sz="2400" dirty="0" err="1"/>
              <a:t>받아줘야겠죠</a:t>
            </a:r>
            <a:r>
              <a:rPr kumimoji="1" lang="en-US" altLang="ko-KR" sz="2400" dirty="0"/>
              <a:t>?</a:t>
            </a:r>
            <a:endParaRPr kumimoji="1" lang="ko-KR" altLang="en-US" sz="2400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5573367-032E-964A-B4CF-1150EB27AD93}"/>
              </a:ext>
            </a:extLst>
          </p:cNvPr>
          <p:cNvSpPr/>
          <p:nvPr/>
        </p:nvSpPr>
        <p:spPr>
          <a:xfrm>
            <a:off x="5291240" y="4526213"/>
            <a:ext cx="5534804" cy="5699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9918E9C-1004-3B46-A7EF-09D89FD7E529}"/>
              </a:ext>
            </a:extLst>
          </p:cNvPr>
          <p:cNvSpPr/>
          <p:nvPr/>
        </p:nvSpPr>
        <p:spPr>
          <a:xfrm>
            <a:off x="836788" y="3973838"/>
            <a:ext cx="2549879" cy="389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4449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AE48E3-AF8C-2843-B600-C100351C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04" y="0"/>
            <a:ext cx="8013700" cy="6819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D595B40-2807-C141-A3A8-8799EFD506CC}"/>
              </a:ext>
            </a:extLst>
          </p:cNvPr>
          <p:cNvSpPr/>
          <p:nvPr/>
        </p:nvSpPr>
        <p:spPr>
          <a:xfrm>
            <a:off x="4692162" y="3967654"/>
            <a:ext cx="4949984" cy="14793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5C324-E7AA-0E44-B320-5728C1A3139F}"/>
              </a:ext>
            </a:extLst>
          </p:cNvPr>
          <p:cNvSpPr txBox="1"/>
          <p:nvPr/>
        </p:nvSpPr>
        <p:spPr>
          <a:xfrm>
            <a:off x="614856" y="2967335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클릭해보세요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콘솔 찍히는지</a:t>
            </a:r>
          </a:p>
        </p:txBody>
      </p:sp>
    </p:spTree>
    <p:extLst>
      <p:ext uri="{BB962C8B-B14F-4D97-AF65-F5344CB8AC3E}">
        <p14:creationId xmlns:p14="http://schemas.microsoft.com/office/powerpoint/2010/main" val="17113498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E94C69-77F7-4C45-B69B-357DCE43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74" y="963445"/>
            <a:ext cx="4457700" cy="56896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4E40F23-CC68-F24B-9230-AA4D7DF8DC47}"/>
              </a:ext>
            </a:extLst>
          </p:cNvPr>
          <p:cNvSpPr/>
          <p:nvPr/>
        </p:nvSpPr>
        <p:spPr>
          <a:xfrm>
            <a:off x="3993274" y="2943769"/>
            <a:ext cx="4309948" cy="5412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E419-3605-9344-97D5-E84401AACC06}"/>
              </a:ext>
            </a:extLst>
          </p:cNvPr>
          <p:cNvSpPr txBox="1"/>
          <p:nvPr/>
        </p:nvSpPr>
        <p:spPr>
          <a:xfrm>
            <a:off x="2349062" y="204955"/>
            <a:ext cx="8745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src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밑에 </a:t>
            </a:r>
            <a:r>
              <a:rPr kumimoji="1" lang="en-US" altLang="ko-KR" sz="2800" dirty="0"/>
              <a:t>store</a:t>
            </a:r>
            <a:r>
              <a:rPr kumimoji="1" lang="ko-KR" altLang="en-US" sz="2800" dirty="0"/>
              <a:t> 폴더를 만들고 </a:t>
            </a:r>
            <a:r>
              <a:rPr kumimoji="1" lang="en-US" altLang="ko-KR" sz="2800" dirty="0" err="1"/>
              <a:t>users.js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만들어주세요</a:t>
            </a:r>
          </a:p>
        </p:txBody>
      </p:sp>
    </p:spTree>
    <p:extLst>
      <p:ext uri="{BB962C8B-B14F-4D97-AF65-F5344CB8AC3E}">
        <p14:creationId xmlns:p14="http://schemas.microsoft.com/office/powerpoint/2010/main" val="5831363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F8A-E3EE-B347-BF9D-99CD2C4B71C7}"/>
              </a:ext>
            </a:extLst>
          </p:cNvPr>
          <p:cNvSpPr txBox="1"/>
          <p:nvPr/>
        </p:nvSpPr>
        <p:spPr>
          <a:xfrm>
            <a:off x="5864774" y="34603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기본 골격입니다 작성해주세요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2824F2-FA83-6C41-8044-E3974183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08" y="911270"/>
            <a:ext cx="4064000" cy="5600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4888C5-3DF5-634F-8252-9F11CD4D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77" y="2514366"/>
            <a:ext cx="3810000" cy="14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79B1F-EE4B-2D4F-BCE6-FBDFF9913B03}"/>
              </a:ext>
            </a:extLst>
          </p:cNvPr>
          <p:cNvSpPr txBox="1"/>
          <p:nvPr/>
        </p:nvSpPr>
        <p:spPr>
          <a:xfrm>
            <a:off x="598235" y="1741855"/>
            <a:ext cx="476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맨 위에 </a:t>
            </a:r>
            <a:r>
              <a:rPr kumimoji="1" lang="en-US" altLang="ko-KR" dirty="0"/>
              <a:t>import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미들웨어</a:t>
            </a:r>
            <a:r>
              <a:rPr kumimoji="1" lang="ko-KR" altLang="en-US" dirty="0"/>
              <a:t> 등록도 해주세요</a:t>
            </a:r>
          </a:p>
        </p:txBody>
      </p:sp>
    </p:spTree>
    <p:extLst>
      <p:ext uri="{BB962C8B-B14F-4D97-AF65-F5344CB8AC3E}">
        <p14:creationId xmlns:p14="http://schemas.microsoft.com/office/powerpoint/2010/main" val="12430790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9E1A47-F262-184B-A45D-1AA15FE59224}"/>
              </a:ext>
            </a:extLst>
          </p:cNvPr>
          <p:cNvSpPr txBox="1"/>
          <p:nvPr/>
        </p:nvSpPr>
        <p:spPr>
          <a:xfrm>
            <a:off x="5557356" y="3067733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solidFill>
                  <a:srgbClr val="FF0000"/>
                </a:solidFill>
              </a:rPr>
              <a:t>=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5380C-ECF9-A04A-9A8B-E70C3E6D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2" y="679450"/>
            <a:ext cx="5372100" cy="549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17FEEA-4990-0F49-BB06-E634154C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27" y="6349"/>
            <a:ext cx="57785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52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17FEEA-4990-0F49-BB06-E634154C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461" y="0"/>
            <a:ext cx="5778500" cy="67691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F5CE25D-2240-C24F-8B8C-451725A49CF3}"/>
              </a:ext>
            </a:extLst>
          </p:cNvPr>
          <p:cNvSpPr/>
          <p:nvPr/>
        </p:nvSpPr>
        <p:spPr>
          <a:xfrm>
            <a:off x="3448719" y="467710"/>
            <a:ext cx="3661529" cy="11246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63A5F24-FCAA-8349-929F-4306ADAB331F}"/>
              </a:ext>
            </a:extLst>
          </p:cNvPr>
          <p:cNvSpPr/>
          <p:nvPr/>
        </p:nvSpPr>
        <p:spPr>
          <a:xfrm>
            <a:off x="3448719" y="1739462"/>
            <a:ext cx="4213322" cy="14767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079775DA-A096-3D4E-A3CD-4D0BD46FA119}"/>
              </a:ext>
            </a:extLst>
          </p:cNvPr>
          <p:cNvSpPr/>
          <p:nvPr/>
        </p:nvSpPr>
        <p:spPr>
          <a:xfrm>
            <a:off x="3448719" y="3331780"/>
            <a:ext cx="4828178" cy="16238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B2973D99-34E5-4143-8CC4-013DAE79880E}"/>
              </a:ext>
            </a:extLst>
          </p:cNvPr>
          <p:cNvSpPr/>
          <p:nvPr/>
        </p:nvSpPr>
        <p:spPr>
          <a:xfrm>
            <a:off x="3509622" y="5546834"/>
            <a:ext cx="1708764" cy="8119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197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F8A-E3EE-B347-BF9D-99CD2C4B71C7}"/>
              </a:ext>
            </a:extLst>
          </p:cNvPr>
          <p:cNvSpPr txBox="1"/>
          <p:nvPr/>
        </p:nvSpPr>
        <p:spPr>
          <a:xfrm>
            <a:off x="2128345" y="362607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vuex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vue</a:t>
            </a:r>
            <a:r>
              <a:rPr kumimoji="1" lang="ko-KR" altLang="en-US" dirty="0"/>
              <a:t> 인스턴스에 넣어주기 위해 엔트리 포인트 </a:t>
            </a:r>
            <a:r>
              <a:rPr kumimoji="1" lang="en-US" altLang="ko-KR" dirty="0" err="1"/>
              <a:t>main.js</a:t>
            </a:r>
            <a:r>
              <a:rPr kumimoji="1" lang="ko-KR" altLang="en-US" dirty="0"/>
              <a:t>로 갑니다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F9E96-A1EA-DE44-8455-A6E09910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9" y="723900"/>
            <a:ext cx="3073400" cy="6134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A6F636-7519-3A4D-AA78-6187A04B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31" y="1032719"/>
            <a:ext cx="5918200" cy="5524500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CA355E5-E7C1-074A-BDD1-C47B9A884CB4}"/>
              </a:ext>
            </a:extLst>
          </p:cNvPr>
          <p:cNvSpPr/>
          <p:nvPr/>
        </p:nvSpPr>
        <p:spPr>
          <a:xfrm>
            <a:off x="4719537" y="3448859"/>
            <a:ext cx="3856903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CEDD713A-2806-5C41-BE40-00007CF3BE2E}"/>
              </a:ext>
            </a:extLst>
          </p:cNvPr>
          <p:cNvSpPr/>
          <p:nvPr/>
        </p:nvSpPr>
        <p:spPr>
          <a:xfrm>
            <a:off x="4576289" y="5380062"/>
            <a:ext cx="1808746" cy="6108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EC696AD-EE01-9942-8A5D-8C9541C74DBA}"/>
              </a:ext>
            </a:extLst>
          </p:cNvPr>
          <p:cNvSpPr/>
          <p:nvPr/>
        </p:nvSpPr>
        <p:spPr>
          <a:xfrm>
            <a:off x="319599" y="6134100"/>
            <a:ext cx="3024970" cy="4231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05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CF436-1F47-EC41-9888-63FB5142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274" y="963445"/>
            <a:ext cx="4457700" cy="56896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4658176-0A46-1647-A6EC-16246E35E875}"/>
              </a:ext>
            </a:extLst>
          </p:cNvPr>
          <p:cNvSpPr/>
          <p:nvPr/>
        </p:nvSpPr>
        <p:spPr>
          <a:xfrm>
            <a:off x="3993274" y="2943769"/>
            <a:ext cx="4309948" cy="5412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A1B43-601A-CD4D-907A-5776B6BDDBBC}"/>
              </a:ext>
            </a:extLst>
          </p:cNvPr>
          <p:cNvSpPr txBox="1"/>
          <p:nvPr/>
        </p:nvSpPr>
        <p:spPr>
          <a:xfrm>
            <a:off x="4449234" y="346842"/>
            <a:ext cx="354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뷰엑스</a:t>
            </a:r>
            <a:r>
              <a:rPr kumimoji="1" lang="en-US" altLang="ko-KR" dirty="0"/>
              <a:t>(store)</a:t>
            </a:r>
            <a:r>
              <a:rPr kumimoji="1" lang="ko-KR" altLang="en-US" dirty="0"/>
              <a:t>로 돌아옵니다</a:t>
            </a:r>
          </a:p>
        </p:txBody>
      </p:sp>
    </p:spTree>
    <p:extLst>
      <p:ext uri="{BB962C8B-B14F-4D97-AF65-F5344CB8AC3E}">
        <p14:creationId xmlns:p14="http://schemas.microsoft.com/office/powerpoint/2010/main" val="128349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D0789B-1B52-AD49-AB0B-25160310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86" y="878928"/>
            <a:ext cx="4064000" cy="560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0B03AC-769E-6E42-ADF3-AE7143909777}"/>
              </a:ext>
            </a:extLst>
          </p:cNvPr>
          <p:cNvSpPr txBox="1"/>
          <p:nvPr/>
        </p:nvSpPr>
        <p:spPr>
          <a:xfrm>
            <a:off x="2963917" y="378372"/>
            <a:ext cx="571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비동기적인</a:t>
            </a:r>
            <a:r>
              <a:rPr kumimoji="1" lang="ko-KR" altLang="en-US" dirty="0"/>
              <a:t> 통신을 위해 </a:t>
            </a:r>
            <a:r>
              <a:rPr kumimoji="1" lang="en-US" altLang="ko-KR" dirty="0"/>
              <a:t>actions</a:t>
            </a:r>
            <a:r>
              <a:rPr kumimoji="1" lang="ko-KR" altLang="en-US" dirty="0"/>
              <a:t> 먼저 사용하겠습니다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DB38AE92-69F2-B843-9C15-6CA54D59EB95}"/>
              </a:ext>
            </a:extLst>
          </p:cNvPr>
          <p:cNvSpPr/>
          <p:nvPr/>
        </p:nvSpPr>
        <p:spPr>
          <a:xfrm>
            <a:off x="3795986" y="3456668"/>
            <a:ext cx="3856903" cy="11783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69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1E96C6-8A8F-4045-B209-36AD3B5B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260350"/>
            <a:ext cx="4737100" cy="63373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B38AE92-69F2-B843-9C15-6CA54D59EB95}"/>
              </a:ext>
            </a:extLst>
          </p:cNvPr>
          <p:cNvSpPr/>
          <p:nvPr/>
        </p:nvSpPr>
        <p:spPr>
          <a:xfrm>
            <a:off x="4388265" y="4600324"/>
            <a:ext cx="3856903" cy="17374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37E7F08-6F50-E74D-802F-DD5BBB946318}"/>
              </a:ext>
            </a:extLst>
          </p:cNvPr>
          <p:cNvSpPr/>
          <p:nvPr/>
        </p:nvSpPr>
        <p:spPr>
          <a:xfrm>
            <a:off x="3894279" y="827033"/>
            <a:ext cx="3294797" cy="4900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95D4B-A9C0-EE42-8AB2-8D32A6412D62}"/>
              </a:ext>
            </a:extLst>
          </p:cNvPr>
          <p:cNvSpPr txBox="1"/>
          <p:nvPr/>
        </p:nvSpPr>
        <p:spPr>
          <a:xfrm>
            <a:off x="399881" y="2806263"/>
            <a:ext cx="30027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추가해주시고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Login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함수하나를</a:t>
            </a:r>
            <a:r>
              <a:rPr kumimoji="1" lang="ko-KR" altLang="en-US" dirty="0"/>
              <a:t> 만듭니다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9002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B814C9-BCC7-8840-90CD-29953327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381000"/>
            <a:ext cx="6477000" cy="6096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63EF6E0-809F-5546-9B45-F95DBDB57F69}"/>
              </a:ext>
            </a:extLst>
          </p:cNvPr>
          <p:cNvSpPr/>
          <p:nvPr/>
        </p:nvSpPr>
        <p:spPr>
          <a:xfrm>
            <a:off x="3408077" y="1694175"/>
            <a:ext cx="5562502" cy="40129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A0074-6C28-A942-96DC-EDDFEA22B857}"/>
              </a:ext>
            </a:extLst>
          </p:cNvPr>
          <p:cNvSpPr txBox="1"/>
          <p:nvPr/>
        </p:nvSpPr>
        <p:spPr>
          <a:xfrm>
            <a:off x="282756" y="3059668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똑같이 </a:t>
            </a:r>
            <a:r>
              <a:rPr kumimoji="1" lang="ko-KR" altLang="en-US" dirty="0" err="1"/>
              <a:t>통신로직입니다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71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CEA723-84FD-7C4A-BF44-84C24E1B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45" y="2015771"/>
            <a:ext cx="9033909" cy="356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0312F-C640-0740-B9E9-9787FFBF2A68}"/>
              </a:ext>
            </a:extLst>
          </p:cNvPr>
          <p:cNvSpPr txBox="1"/>
          <p:nvPr/>
        </p:nvSpPr>
        <p:spPr>
          <a:xfrm>
            <a:off x="3364089" y="10966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 다시 등록하기 귀찮으니 디테일에서 새로 고침 해봅니다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89B96-51C0-6D49-A742-4FF029BC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78" y="4996931"/>
            <a:ext cx="6347242" cy="11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377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C84E7-ECC6-174C-991F-D6D0592D3010}"/>
              </a:ext>
            </a:extLst>
          </p:cNvPr>
          <p:cNvSpPr txBox="1"/>
          <p:nvPr/>
        </p:nvSpPr>
        <p:spPr>
          <a:xfrm>
            <a:off x="2033751" y="2844225"/>
            <a:ext cx="8707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/>
              <a:t>Vuex</a:t>
            </a:r>
            <a:r>
              <a:rPr kumimoji="1" lang="ko-KR" altLang="en-US" sz="3200" dirty="0"/>
              <a:t>에 </a:t>
            </a:r>
            <a:r>
              <a:rPr kumimoji="1" lang="en-US" altLang="ko-KR" sz="3200" dirty="0"/>
              <a:t>actions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상태관리를</a:t>
            </a:r>
            <a:r>
              <a:rPr kumimoji="1" lang="ko-KR" altLang="en-US" sz="3200" dirty="0"/>
              <a:t> 불러와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9901571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45344D-7057-0044-92F2-9D6AF51D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97" y="0"/>
            <a:ext cx="2873266" cy="68580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9FB35C0-FF51-DF47-BAAB-97A3751ABE5E}"/>
              </a:ext>
            </a:extLst>
          </p:cNvPr>
          <p:cNvSpPr/>
          <p:nvPr/>
        </p:nvSpPr>
        <p:spPr>
          <a:xfrm>
            <a:off x="3943678" y="4615507"/>
            <a:ext cx="3856903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0380-1A53-5745-856C-E17980D7235A}"/>
              </a:ext>
            </a:extLst>
          </p:cNvPr>
          <p:cNvSpPr txBox="1"/>
          <p:nvPr/>
        </p:nvSpPr>
        <p:spPr>
          <a:xfrm>
            <a:off x="520262" y="3244334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기존의 </a:t>
            </a:r>
            <a:r>
              <a:rPr kumimoji="1" lang="en-US" altLang="ko-KR" dirty="0"/>
              <a:t>login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돌아옵니다</a:t>
            </a:r>
          </a:p>
        </p:txBody>
      </p:sp>
    </p:spTree>
    <p:extLst>
      <p:ext uri="{BB962C8B-B14F-4D97-AF65-F5344CB8AC3E}">
        <p14:creationId xmlns:p14="http://schemas.microsoft.com/office/powerpoint/2010/main" val="2112865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C84E7-ECC6-174C-991F-D6D0592D3010}"/>
              </a:ext>
            </a:extLst>
          </p:cNvPr>
          <p:cNvSpPr txBox="1"/>
          <p:nvPr/>
        </p:nvSpPr>
        <p:spPr>
          <a:xfrm>
            <a:off x="3436361" y="2844225"/>
            <a:ext cx="5319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VUEX</a:t>
            </a:r>
            <a:r>
              <a:rPr kumimoji="1" lang="ko-KR" altLang="en-US" sz="3200" dirty="0"/>
              <a:t> 사용하는 두가지 방법</a:t>
            </a:r>
          </a:p>
        </p:txBody>
      </p:sp>
    </p:spTree>
    <p:extLst>
      <p:ext uri="{BB962C8B-B14F-4D97-AF65-F5344CB8AC3E}">
        <p14:creationId xmlns:p14="http://schemas.microsoft.com/office/powerpoint/2010/main" val="33060441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7C64B3-FD39-F240-839A-E60FFE1A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58" y="0"/>
            <a:ext cx="6958484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CFE1602-BEA5-7A45-A5AF-CDCEE0A108BE}"/>
              </a:ext>
            </a:extLst>
          </p:cNvPr>
          <p:cNvSpPr/>
          <p:nvPr/>
        </p:nvSpPr>
        <p:spPr>
          <a:xfrm>
            <a:off x="3770258" y="5025410"/>
            <a:ext cx="5294914" cy="7447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EF5-65AE-A14C-8073-6091F9D6341D}"/>
              </a:ext>
            </a:extLst>
          </p:cNvPr>
          <p:cNvSpPr txBox="1"/>
          <p:nvPr/>
        </p:nvSpPr>
        <p:spPr>
          <a:xfrm>
            <a:off x="362607" y="324433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Vuex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첫번째방법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25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46E6FC-B610-2740-849B-CB294273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82" y="1663284"/>
            <a:ext cx="6709814" cy="3373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ED6BC6-9CDC-064F-A5C2-2B6125BD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1" y="1281676"/>
            <a:ext cx="2781775" cy="3995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1EC59-92A0-D24E-808E-3CF64FCC3D1D}"/>
              </a:ext>
            </a:extLst>
          </p:cNvPr>
          <p:cNvSpPr txBox="1"/>
          <p:nvPr/>
        </p:nvSpPr>
        <p:spPr>
          <a:xfrm>
            <a:off x="2664373" y="378372"/>
            <a:ext cx="583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테스트 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로그인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만들어주세요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D8AEA20-80BF-D84C-AEAE-AB688E76DDBA}"/>
              </a:ext>
            </a:extLst>
          </p:cNvPr>
          <p:cNvSpPr/>
          <p:nvPr/>
        </p:nvSpPr>
        <p:spPr>
          <a:xfrm>
            <a:off x="873673" y="1963806"/>
            <a:ext cx="2228450" cy="3821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A422944-090B-0445-9BCF-5BE57F168C79}"/>
              </a:ext>
            </a:extLst>
          </p:cNvPr>
          <p:cNvSpPr/>
          <p:nvPr/>
        </p:nvSpPr>
        <p:spPr>
          <a:xfrm>
            <a:off x="5112497" y="1854437"/>
            <a:ext cx="5732116" cy="16657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EE836C6-0750-EC4A-ACF9-FCDA8924A91F}"/>
              </a:ext>
            </a:extLst>
          </p:cNvPr>
          <p:cNvSpPr/>
          <p:nvPr/>
        </p:nvSpPr>
        <p:spPr>
          <a:xfrm>
            <a:off x="5112497" y="3578774"/>
            <a:ext cx="3740946" cy="12068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08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118C28-6B48-1340-833A-DE13A936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74" y="1474659"/>
            <a:ext cx="3184560" cy="4139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3C1E695-3E65-D949-AB56-620DFA93C875}"/>
              </a:ext>
            </a:extLst>
          </p:cNvPr>
          <p:cNvSpPr/>
          <p:nvPr/>
        </p:nvSpPr>
        <p:spPr>
          <a:xfrm>
            <a:off x="1436781" y="4530598"/>
            <a:ext cx="2314824" cy="44305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282D47-FEFC-BA46-A0A1-A77F6528CD8A}"/>
              </a:ext>
            </a:extLst>
          </p:cNvPr>
          <p:cNvSpPr txBox="1"/>
          <p:nvPr/>
        </p:nvSpPr>
        <p:spPr>
          <a:xfrm>
            <a:off x="4111271" y="510690"/>
            <a:ext cx="488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포인트에 </a:t>
            </a:r>
            <a:r>
              <a:rPr kumimoji="1" lang="en-US" altLang="ko-KR" dirty="0"/>
              <a:t>LOGIN </a:t>
            </a:r>
            <a:r>
              <a:rPr kumimoji="1" lang="ko-KR" altLang="en-US" dirty="0"/>
              <a:t>경로도 지정해줍니다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20E502-78E1-CE4C-B89A-838EE5DD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97" y="953994"/>
            <a:ext cx="4704752" cy="581843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BF1DCF9C-2E3A-D740-A86D-28B94E8960C3}"/>
              </a:ext>
            </a:extLst>
          </p:cNvPr>
          <p:cNvSpPr/>
          <p:nvPr/>
        </p:nvSpPr>
        <p:spPr>
          <a:xfrm>
            <a:off x="5520245" y="6298154"/>
            <a:ext cx="2743538" cy="42738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EFC6EE5-A101-7F49-92C0-88C04BC7E633}"/>
              </a:ext>
            </a:extLst>
          </p:cNvPr>
          <p:cNvSpPr/>
          <p:nvPr/>
        </p:nvSpPr>
        <p:spPr>
          <a:xfrm>
            <a:off x="5520244" y="1269560"/>
            <a:ext cx="3034095" cy="28577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989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ACB071-FD3D-1E4D-B8AA-2D5881E6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3500"/>
            <a:ext cx="8039100" cy="6731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3D41F64-999E-0E42-9E51-A576E5A49782}"/>
              </a:ext>
            </a:extLst>
          </p:cNvPr>
          <p:cNvSpPr/>
          <p:nvPr/>
        </p:nvSpPr>
        <p:spPr>
          <a:xfrm>
            <a:off x="3379270" y="4164882"/>
            <a:ext cx="5969682" cy="9589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A7BBE3-1FF3-7647-ABB1-2A59FA8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5661862"/>
            <a:ext cx="6972300" cy="8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354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50FB2-33E0-854B-A372-3EA7CB3CBA04}"/>
              </a:ext>
            </a:extLst>
          </p:cNvPr>
          <p:cNvSpPr txBox="1"/>
          <p:nvPr/>
        </p:nvSpPr>
        <p:spPr>
          <a:xfrm>
            <a:off x="2096813" y="2551837"/>
            <a:ext cx="89434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서버에 잘 도달 하는 것을 확인 했습니다</a:t>
            </a:r>
            <a:r>
              <a:rPr kumimoji="1" lang="en-US" altLang="ko-KR" sz="3600" dirty="0"/>
              <a:t>.</a:t>
            </a:r>
            <a:r>
              <a:rPr kumimoji="1" lang="ko-KR" altLang="en-US" sz="3600" dirty="0"/>
              <a:t> 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그러면 두번째 방법을 사용해 보겠습니다</a:t>
            </a:r>
            <a:r>
              <a:rPr kumimoji="1" lang="en-US" altLang="ko-KR" sz="3600" dirty="0"/>
              <a:t>.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137456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9DEB2D-8CDD-0249-AD52-178EF63A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97" y="0"/>
            <a:ext cx="2873266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444DAD6-CB59-8141-BB76-48DC506755CE}"/>
              </a:ext>
            </a:extLst>
          </p:cNvPr>
          <p:cNvSpPr/>
          <p:nvPr/>
        </p:nvSpPr>
        <p:spPr>
          <a:xfrm>
            <a:off x="3943678" y="4615507"/>
            <a:ext cx="3856903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609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041358-0337-124E-9DA3-5DA370F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92" y="1426716"/>
            <a:ext cx="6705600" cy="485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717FB-2A6B-3C4B-B7A7-C307B31E0F28}"/>
              </a:ext>
            </a:extLst>
          </p:cNvPr>
          <p:cNvSpPr txBox="1"/>
          <p:nvPr/>
        </p:nvSpPr>
        <p:spPr>
          <a:xfrm>
            <a:off x="3405352" y="579884"/>
            <a:ext cx="406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dispatch</a:t>
            </a:r>
            <a:r>
              <a:rPr kumimoji="1" lang="ko-KR" altLang="en-US" dirty="0"/>
              <a:t>는 주석처리 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C77FD25-D562-C548-A3E0-DB059528B529}"/>
              </a:ext>
            </a:extLst>
          </p:cNvPr>
          <p:cNvSpPr/>
          <p:nvPr/>
        </p:nvSpPr>
        <p:spPr>
          <a:xfrm>
            <a:off x="3045044" y="4505148"/>
            <a:ext cx="5673287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9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D8413B-5CB7-C24C-AD3A-AD46891A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94" y="1471789"/>
            <a:ext cx="8131451" cy="474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8091D0-0B9A-B04F-874C-A41CC883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29"/>
            <a:ext cx="3045591" cy="390697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C549A6F-80CE-B347-A859-E0BAAAB30DFC}"/>
              </a:ext>
            </a:extLst>
          </p:cNvPr>
          <p:cNvSpPr/>
          <p:nvPr/>
        </p:nvSpPr>
        <p:spPr>
          <a:xfrm>
            <a:off x="91164" y="2747582"/>
            <a:ext cx="2614644" cy="3695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B51D-A547-CC42-BE61-582F8810D968}"/>
              </a:ext>
            </a:extLst>
          </p:cNvPr>
          <p:cNvSpPr txBox="1"/>
          <p:nvPr/>
        </p:nvSpPr>
        <p:spPr>
          <a:xfrm>
            <a:off x="2460977" y="684768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서버로 돌아와서 데이터베이스에 요청해보겠습니다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90924DB-3A51-0D47-9B58-850DFC321414}"/>
              </a:ext>
            </a:extLst>
          </p:cNvPr>
          <p:cNvSpPr/>
          <p:nvPr/>
        </p:nvSpPr>
        <p:spPr>
          <a:xfrm>
            <a:off x="3923742" y="3791805"/>
            <a:ext cx="7229680" cy="5092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1E7D3B0-6853-3848-9246-10ACB7015144}"/>
              </a:ext>
            </a:extLst>
          </p:cNvPr>
          <p:cNvSpPr/>
          <p:nvPr/>
        </p:nvSpPr>
        <p:spPr>
          <a:xfrm>
            <a:off x="3923742" y="4284134"/>
            <a:ext cx="7229680" cy="434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389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80D47B-E109-8145-8FF3-C734F0E0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1" y="2551166"/>
            <a:ext cx="43434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DCFF3-B91A-794F-93C8-450C60A8BB74}"/>
              </a:ext>
            </a:extLst>
          </p:cNvPr>
          <p:cNvSpPr txBox="1"/>
          <p:nvPr/>
        </p:nvSpPr>
        <p:spPr>
          <a:xfrm>
            <a:off x="1952077" y="1458770"/>
            <a:ext cx="8287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먼저 </a:t>
            </a:r>
            <a:r>
              <a:rPr kumimoji="1" lang="en-US" altLang="ko-KR" sz="2800" dirty="0" err="1"/>
              <a:t>vuex</a:t>
            </a:r>
            <a:r>
              <a:rPr kumimoji="1" lang="ko-KR" altLang="en-US" sz="2800" dirty="0"/>
              <a:t>에 있는 </a:t>
            </a:r>
            <a:r>
              <a:rPr kumimoji="1" lang="en-US" altLang="ko-KR" sz="2800" dirty="0" err="1"/>
              <a:t>mapActions</a:t>
            </a:r>
            <a:r>
              <a:rPr kumimoji="1" lang="en-US" altLang="ko-KR" sz="2800" dirty="0"/>
              <a:t> 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import </a:t>
            </a:r>
            <a:r>
              <a:rPr kumimoji="1" lang="ko-KR" altLang="en-US" sz="2800" dirty="0"/>
              <a:t>해줍니다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CCF7FDF-58B1-DA4C-A3D2-0689E6292A52}"/>
              </a:ext>
            </a:extLst>
          </p:cNvPr>
          <p:cNvSpPr/>
          <p:nvPr/>
        </p:nvSpPr>
        <p:spPr>
          <a:xfrm>
            <a:off x="3710349" y="3048736"/>
            <a:ext cx="3856903" cy="4452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344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3D988E-ADE0-8743-9648-18615DEC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921000"/>
            <a:ext cx="8216900" cy="10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FA9B2-7EA2-ED45-A344-BBA6D42BA215}"/>
              </a:ext>
            </a:extLst>
          </p:cNvPr>
          <p:cNvSpPr txBox="1"/>
          <p:nvPr/>
        </p:nvSpPr>
        <p:spPr>
          <a:xfrm>
            <a:off x="1324303" y="725214"/>
            <a:ext cx="9834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                 </a:t>
            </a:r>
            <a:r>
              <a:rPr kumimoji="1" lang="en-US" altLang="ko-KR" sz="3200" dirty="0"/>
              <a:t>		</a:t>
            </a:r>
            <a:r>
              <a:rPr kumimoji="1" lang="ko-KR" altLang="en-US" sz="3200" dirty="0"/>
              <a:t>     참고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상황에 따라 이렇게 다 </a:t>
            </a:r>
            <a:r>
              <a:rPr kumimoji="1" lang="en-US" altLang="ko-KR" sz="3200" dirty="0"/>
              <a:t>import </a:t>
            </a:r>
            <a:r>
              <a:rPr kumimoji="1" lang="ko-KR" altLang="en-US" sz="3200" dirty="0"/>
              <a:t>해서 사용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26560348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7DCFF3-B91A-794F-93C8-450C60A8BB74}"/>
              </a:ext>
            </a:extLst>
          </p:cNvPr>
          <p:cNvSpPr txBox="1"/>
          <p:nvPr/>
        </p:nvSpPr>
        <p:spPr>
          <a:xfrm>
            <a:off x="2472339" y="938507"/>
            <a:ext cx="818515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Methods </a:t>
            </a:r>
            <a:r>
              <a:rPr kumimoji="1" lang="ko-KR" altLang="en-US" sz="2800" dirty="0" err="1"/>
              <a:t>임포트한</a:t>
            </a:r>
            <a:r>
              <a:rPr kumimoji="1" lang="ko-KR" altLang="en-US" sz="2800" dirty="0"/>
              <a:t> </a:t>
            </a:r>
            <a:r>
              <a:rPr kumimoji="1" lang="en-US" altLang="ko-KR" sz="2800" dirty="0" err="1"/>
              <a:t>mapActions</a:t>
            </a:r>
            <a:r>
              <a:rPr kumimoji="1" lang="ko-KR" altLang="en-US" sz="2800" dirty="0"/>
              <a:t> 배열에서 우리가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등록한 </a:t>
            </a:r>
            <a:r>
              <a:rPr kumimoji="1" lang="en-US" altLang="ko-KR" sz="2800" dirty="0"/>
              <a:t>Login</a:t>
            </a:r>
            <a:r>
              <a:rPr kumimoji="1" lang="ko-KR" altLang="en-US" sz="2800" dirty="0"/>
              <a:t>을 가져옵니다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 이 것은 규칙입니다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lang="ko-KR" altLang="en-US" b="1" dirty="0"/>
              <a:t>객체 전개 연산자 </a:t>
            </a:r>
            <a:r>
              <a:rPr lang="en-US" altLang="ko-KR" b="1" dirty="0"/>
              <a:t>(Object Spread Operator) </a:t>
            </a:r>
            <a:r>
              <a:rPr lang="ko-KR" altLang="en-US" b="1" dirty="0" err="1"/>
              <a:t>라고</a:t>
            </a:r>
            <a:r>
              <a:rPr lang="ko-KR" altLang="en-US" b="1" dirty="0"/>
              <a:t> 합니다</a:t>
            </a:r>
            <a:endParaRPr lang="en-US" altLang="ko-KR" b="1" dirty="0"/>
          </a:p>
          <a:p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C8B46-46DE-4944-A41B-C36CDE1B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07" y="3838904"/>
            <a:ext cx="4867385" cy="14478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B6D50974-E4AF-9346-A8AE-45BA5E4B7B89}"/>
              </a:ext>
            </a:extLst>
          </p:cNvPr>
          <p:cNvSpPr/>
          <p:nvPr/>
        </p:nvSpPr>
        <p:spPr>
          <a:xfrm>
            <a:off x="4167547" y="4117585"/>
            <a:ext cx="3856903" cy="9589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84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F7AFDD-9CE9-E848-86BF-4320C51B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162707"/>
            <a:ext cx="6667500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A07CB-85E8-BD46-A723-047F4EFC9157}"/>
              </a:ext>
            </a:extLst>
          </p:cNvPr>
          <p:cNvSpPr txBox="1"/>
          <p:nvPr/>
        </p:nvSpPr>
        <p:spPr>
          <a:xfrm>
            <a:off x="3976669" y="614856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마지막으로 </a:t>
            </a:r>
            <a:r>
              <a:rPr kumimoji="1" lang="en-US" altLang="ko-KR" dirty="0"/>
              <a:t>Login</a:t>
            </a:r>
            <a:r>
              <a:rPr kumimoji="1" lang="ko-KR" altLang="en-US" dirty="0"/>
              <a:t>을 가져옵니다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CDBFB23-C174-EF47-AC7E-8E36485038AE}"/>
              </a:ext>
            </a:extLst>
          </p:cNvPr>
          <p:cNvSpPr/>
          <p:nvPr/>
        </p:nvSpPr>
        <p:spPr>
          <a:xfrm>
            <a:off x="3395036" y="4559020"/>
            <a:ext cx="3856903" cy="9589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102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5FE23-1EEC-794F-8F55-371B2984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63500"/>
            <a:ext cx="8039100" cy="6731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181F40C-39DE-6B4E-9245-86BC38E2D4CD}"/>
              </a:ext>
            </a:extLst>
          </p:cNvPr>
          <p:cNvSpPr/>
          <p:nvPr/>
        </p:nvSpPr>
        <p:spPr>
          <a:xfrm>
            <a:off x="3379270" y="4164882"/>
            <a:ext cx="5969682" cy="95891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58525-7380-4D48-B7B1-2CB4FE8F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961" y="5524260"/>
            <a:ext cx="6972300" cy="8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3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AE40C5-977F-6048-AAE3-8E3C232C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7" y="2039007"/>
            <a:ext cx="3725917" cy="3518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D5511D-A877-5440-9BBC-007D3BD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978" y="1169568"/>
            <a:ext cx="66675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E29FA-702A-824C-A3C0-390F33AD64FE}"/>
              </a:ext>
            </a:extLst>
          </p:cNvPr>
          <p:cNvSpPr txBox="1"/>
          <p:nvPr/>
        </p:nvSpPr>
        <p:spPr>
          <a:xfrm>
            <a:off x="3153104" y="43063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상황에 따라 입맛에 맞게 사용하시면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8779735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AABFB-B14A-1543-9087-600B9491EE29}"/>
              </a:ext>
            </a:extLst>
          </p:cNvPr>
          <p:cNvSpPr txBox="1"/>
          <p:nvPr/>
        </p:nvSpPr>
        <p:spPr>
          <a:xfrm>
            <a:off x="3606325" y="297393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데이터까지 받았으니 로그인 테이블을 하나 만들겠습니다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29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55B45E-8651-944D-8CB4-1FFE2E85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5" y="2796821"/>
            <a:ext cx="10295009" cy="2373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307C8-D414-CF4A-8BDE-1390BE673F9F}"/>
              </a:ext>
            </a:extLst>
          </p:cNvPr>
          <p:cNvSpPr txBox="1"/>
          <p:nvPr/>
        </p:nvSpPr>
        <p:spPr>
          <a:xfrm>
            <a:off x="2947540" y="15030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비동기 </a:t>
            </a:r>
            <a:r>
              <a:rPr kumimoji="1" lang="ko-KR" altLang="en-US" dirty="0" err="1"/>
              <a:t>로직으로</a:t>
            </a:r>
            <a:r>
              <a:rPr kumimoji="1" lang="ko-KR" altLang="en-US" dirty="0"/>
              <a:t> 인해 다 </a:t>
            </a:r>
            <a:r>
              <a:rPr kumimoji="1" lang="ko-KR" altLang="en-US" dirty="0" err="1"/>
              <a:t>끝나기전에</a:t>
            </a:r>
            <a:r>
              <a:rPr kumimoji="1" lang="ko-KR" altLang="en-US" dirty="0"/>
              <a:t> 로그가 먼저 찍힙니다</a:t>
            </a:r>
          </a:p>
        </p:txBody>
      </p:sp>
    </p:spTree>
    <p:extLst>
      <p:ext uri="{BB962C8B-B14F-4D97-AF65-F5344CB8AC3E}">
        <p14:creationId xmlns:p14="http://schemas.microsoft.com/office/powerpoint/2010/main" val="196811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0A225F-1983-A548-BC16-1F36EF8E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3" y="615950"/>
            <a:ext cx="9790994" cy="587459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5CF4E70-8B3E-0043-864F-F9EA516C3153}"/>
              </a:ext>
            </a:extLst>
          </p:cNvPr>
          <p:cNvSpPr/>
          <p:nvPr/>
        </p:nvSpPr>
        <p:spPr>
          <a:xfrm>
            <a:off x="2622550" y="3017090"/>
            <a:ext cx="8226072" cy="8238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11EFB-0950-0041-AB58-83B903F4B492}"/>
              </a:ext>
            </a:extLst>
          </p:cNvPr>
          <p:cNvSpPr txBox="1"/>
          <p:nvPr/>
        </p:nvSpPr>
        <p:spPr>
          <a:xfrm>
            <a:off x="3838222" y="246618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가지고 디테일로 이동해보겠습니다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915130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23CA48-DAD9-A548-9613-5A8EC5E6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2096206"/>
            <a:ext cx="9477476" cy="386432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2A91835-4B88-B348-9B23-66DBAA528FBB}"/>
              </a:ext>
            </a:extLst>
          </p:cNvPr>
          <p:cNvSpPr/>
          <p:nvPr/>
        </p:nvSpPr>
        <p:spPr>
          <a:xfrm>
            <a:off x="4493830" y="3244218"/>
            <a:ext cx="857103" cy="514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C628ABD-F83B-1543-8E68-653E3957E105}"/>
              </a:ext>
            </a:extLst>
          </p:cNvPr>
          <p:cNvSpPr/>
          <p:nvPr/>
        </p:nvSpPr>
        <p:spPr>
          <a:xfrm>
            <a:off x="3456105" y="2279018"/>
            <a:ext cx="857103" cy="514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D33EB-C119-5A46-B397-1E6D0103A5A0}"/>
              </a:ext>
            </a:extLst>
          </p:cNvPr>
          <p:cNvSpPr txBox="1"/>
          <p:nvPr/>
        </p:nvSpPr>
        <p:spPr>
          <a:xfrm>
            <a:off x="3206044" y="1151731"/>
            <a:ext cx="705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await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추가해줍니다 </a:t>
            </a:r>
            <a:r>
              <a:rPr kumimoji="1" lang="en-US" altLang="ko-KR" dirty="0" err="1"/>
              <a:t>async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정의된 함수에서 </a:t>
            </a:r>
            <a:r>
              <a:rPr kumimoji="1" lang="ko-KR" altLang="en-US" dirty="0" err="1"/>
              <a:t>사용가능합니다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07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CBDB85-C8E2-4343-AE52-218E74B1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05" y="1797050"/>
            <a:ext cx="6956223" cy="3034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7D8D-9126-D442-9AB5-851EFC6297BC}"/>
              </a:ext>
            </a:extLst>
          </p:cNvPr>
          <p:cNvSpPr txBox="1"/>
          <p:nvPr/>
        </p:nvSpPr>
        <p:spPr>
          <a:xfrm>
            <a:off x="4380089" y="97084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정상적으로 결과가 뜹니다</a:t>
            </a:r>
          </a:p>
        </p:txBody>
      </p:sp>
    </p:spTree>
    <p:extLst>
      <p:ext uri="{BB962C8B-B14F-4D97-AF65-F5344CB8AC3E}">
        <p14:creationId xmlns:p14="http://schemas.microsoft.com/office/powerpoint/2010/main" val="27730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05AC7F-3433-E44D-A4BE-181F848B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94" y="1773765"/>
            <a:ext cx="10783865" cy="4468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1B0DF-3CD3-E74C-A303-9653D1766602}"/>
              </a:ext>
            </a:extLst>
          </p:cNvPr>
          <p:cNvSpPr txBox="1"/>
          <p:nvPr/>
        </p:nvSpPr>
        <p:spPr>
          <a:xfrm>
            <a:off x="2419352" y="497810"/>
            <a:ext cx="7353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데이터를 뽑았으니 클라이언트</a:t>
            </a:r>
            <a:r>
              <a:rPr kumimoji="1" lang="en-US" altLang="ko-KR" dirty="0"/>
              <a:t>(VUE)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내려줍니다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데이터가 없을 수도 있으니 그땐 </a:t>
            </a:r>
            <a:r>
              <a:rPr kumimoji="1" lang="en-US" altLang="ko-KR" dirty="0"/>
              <a:t>401</a:t>
            </a:r>
            <a:r>
              <a:rPr kumimoji="1" lang="ko-KR" altLang="en-US" dirty="0"/>
              <a:t>로 내려줍니다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0ED520A-C4B6-C74D-9DB2-FD447E9CE573}"/>
              </a:ext>
            </a:extLst>
          </p:cNvPr>
          <p:cNvSpPr/>
          <p:nvPr/>
        </p:nvSpPr>
        <p:spPr>
          <a:xfrm>
            <a:off x="1809188" y="4390323"/>
            <a:ext cx="8091168" cy="61065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2E37154-3241-C141-963F-B989F71B2F71}"/>
              </a:ext>
            </a:extLst>
          </p:cNvPr>
          <p:cNvSpPr/>
          <p:nvPr/>
        </p:nvSpPr>
        <p:spPr>
          <a:xfrm>
            <a:off x="1809189" y="5011211"/>
            <a:ext cx="7752499" cy="6106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1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3D3FA-35EA-714E-A44F-08834621B668}"/>
              </a:ext>
            </a:extLst>
          </p:cNvPr>
          <p:cNvSpPr txBox="1"/>
          <p:nvPr/>
        </p:nvSpPr>
        <p:spPr>
          <a:xfrm>
            <a:off x="3093155" y="3059668"/>
            <a:ext cx="680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글을 등록하던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디테일 화면 </a:t>
            </a:r>
            <a:r>
              <a:rPr kumimoji="1" lang="ko-KR" altLang="en-US" dirty="0" err="1"/>
              <a:t>새로고침을</a:t>
            </a:r>
            <a:r>
              <a:rPr kumimoji="1" lang="ko-KR" altLang="en-US" dirty="0"/>
              <a:t> 하던 테스트를 해보세요</a:t>
            </a:r>
          </a:p>
        </p:txBody>
      </p:sp>
    </p:spTree>
    <p:extLst>
      <p:ext uri="{BB962C8B-B14F-4D97-AF65-F5344CB8AC3E}">
        <p14:creationId xmlns:p14="http://schemas.microsoft.com/office/powerpoint/2010/main" val="27227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EA4F3F-62C8-9A4D-BC3F-A7315C53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57062"/>
            <a:ext cx="9842500" cy="3086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838A57-50B4-5A48-98E7-D8714C1BE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95" y="4157839"/>
            <a:ext cx="8431018" cy="18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EECD21-7EBB-164F-BD21-BF8DAF5B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84" y="2328332"/>
            <a:ext cx="9460007" cy="3970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3D3FA-35EA-714E-A44F-08834621B668}"/>
              </a:ext>
            </a:extLst>
          </p:cNvPr>
          <p:cNvSpPr txBox="1"/>
          <p:nvPr/>
        </p:nvSpPr>
        <p:spPr>
          <a:xfrm>
            <a:off x="1553830" y="813179"/>
            <a:ext cx="910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일부러 에러를 내본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실패하면 </a:t>
            </a:r>
            <a:r>
              <a:rPr kumimoji="1" lang="en-US" altLang="ko-KR" dirty="0"/>
              <a:t>401</a:t>
            </a:r>
            <a:r>
              <a:rPr kumimoji="1" lang="ko-KR" altLang="en-US" dirty="0"/>
              <a:t>로 떨어져서 거기서 </a:t>
            </a:r>
            <a:r>
              <a:rPr kumimoji="1" lang="en-US" altLang="ko-KR" dirty="0" err="1"/>
              <a:t>res.end</a:t>
            </a:r>
            <a:r>
              <a:rPr kumimoji="1" lang="ko-KR" altLang="en-US" dirty="0"/>
              <a:t>하고 끝납니다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앞에 느낌표 붙여서 데이터가 없을 때 에러 떨어지도록 변경해주세요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20B49B5-4781-FD47-A4FD-86922EEED458}"/>
              </a:ext>
            </a:extLst>
          </p:cNvPr>
          <p:cNvSpPr/>
          <p:nvPr/>
        </p:nvSpPr>
        <p:spPr>
          <a:xfrm>
            <a:off x="2147856" y="4813809"/>
            <a:ext cx="7229680" cy="434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32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C832B-3907-BE45-B829-E42E564720CF}"/>
              </a:ext>
            </a:extLst>
          </p:cNvPr>
          <p:cNvSpPr txBox="1"/>
          <p:nvPr/>
        </p:nvSpPr>
        <p:spPr>
          <a:xfrm>
            <a:off x="3647252" y="778934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개발자모드를 열고 확인해보면 잘 떨어집니다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2158E-C9E7-EF47-93F2-790A86E3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99" y="1274234"/>
            <a:ext cx="8027811" cy="52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39E18D-81DA-D34A-909B-0BB556D0FBF4}"/>
              </a:ext>
            </a:extLst>
          </p:cNvPr>
          <p:cNvSpPr txBox="1"/>
          <p:nvPr/>
        </p:nvSpPr>
        <p:spPr>
          <a:xfrm>
            <a:off x="3657600" y="293511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뷰로 돌아와서 데이터를 </a:t>
            </a:r>
            <a:r>
              <a:rPr kumimoji="1" lang="ko-KR" altLang="en-US" dirty="0" err="1"/>
              <a:t>인풋값에</a:t>
            </a:r>
            <a:r>
              <a:rPr kumimoji="1" lang="ko-KR" altLang="en-US" dirty="0"/>
              <a:t> 바인딩 시켜보겠습니다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C50815-4122-2749-A718-8AC8D824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1333500"/>
            <a:ext cx="2441222" cy="49312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D3872D2-81F4-D248-94C8-45601915CED5}"/>
              </a:ext>
            </a:extLst>
          </p:cNvPr>
          <p:cNvSpPr/>
          <p:nvPr/>
        </p:nvSpPr>
        <p:spPr>
          <a:xfrm>
            <a:off x="403578" y="4396120"/>
            <a:ext cx="2441222" cy="3226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C11C5-A9AA-2549-8300-5E89339D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62618"/>
            <a:ext cx="6660444" cy="580187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D8F91B0-08D5-F446-98F9-4546FFBCBADB}"/>
              </a:ext>
            </a:extLst>
          </p:cNvPr>
          <p:cNvSpPr/>
          <p:nvPr/>
        </p:nvSpPr>
        <p:spPr>
          <a:xfrm>
            <a:off x="6697279" y="1607764"/>
            <a:ext cx="2017744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BD9D242-8350-D344-A119-BC0189EB015B}"/>
              </a:ext>
            </a:extLst>
          </p:cNvPr>
          <p:cNvSpPr/>
          <p:nvPr/>
        </p:nvSpPr>
        <p:spPr>
          <a:xfrm>
            <a:off x="6640834" y="2292733"/>
            <a:ext cx="2017744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2C35F63-CD3E-D746-90F8-2F684712F0EC}"/>
              </a:ext>
            </a:extLst>
          </p:cNvPr>
          <p:cNvSpPr/>
          <p:nvPr/>
        </p:nvSpPr>
        <p:spPr>
          <a:xfrm>
            <a:off x="6697279" y="2982186"/>
            <a:ext cx="2458010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2B965456-70A9-8549-A98C-FD9FE319E371}"/>
              </a:ext>
            </a:extLst>
          </p:cNvPr>
          <p:cNvSpPr/>
          <p:nvPr/>
        </p:nvSpPr>
        <p:spPr>
          <a:xfrm>
            <a:off x="6640834" y="3674461"/>
            <a:ext cx="2187077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5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D5FC79-BA08-0744-8C6F-80F76924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17" y="673804"/>
            <a:ext cx="5307894" cy="525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896AD-D54F-EA43-93CF-C4BC9ED3A2E0}"/>
              </a:ext>
            </a:extLst>
          </p:cNvPr>
          <p:cNvSpPr txBox="1"/>
          <p:nvPr/>
        </p:nvSpPr>
        <p:spPr>
          <a:xfrm>
            <a:off x="282222" y="3114700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데이터도 초기값으로 </a:t>
            </a:r>
            <a:r>
              <a:rPr kumimoji="1" lang="ko-KR" altLang="en-US" dirty="0" err="1"/>
              <a:t>빈값을</a:t>
            </a:r>
            <a:r>
              <a:rPr kumimoji="1" lang="ko-KR" altLang="en-US" dirty="0"/>
              <a:t> 넣어줍니다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D982CE9-A1A3-B341-9E44-B24A13B4856C}"/>
              </a:ext>
            </a:extLst>
          </p:cNvPr>
          <p:cNvSpPr/>
          <p:nvPr/>
        </p:nvSpPr>
        <p:spPr>
          <a:xfrm>
            <a:off x="5523235" y="3428999"/>
            <a:ext cx="2898276" cy="1560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5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6CF8A4-22E8-CA48-91E0-A5990121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11" y="561191"/>
            <a:ext cx="6839656" cy="573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2A03A-68E3-0A43-A730-CA8E9E301318}"/>
              </a:ext>
            </a:extLst>
          </p:cNvPr>
          <p:cNvSpPr txBox="1"/>
          <p:nvPr/>
        </p:nvSpPr>
        <p:spPr>
          <a:xfrm>
            <a:off x="677333" y="3048000"/>
            <a:ext cx="28873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데이터에 있는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</a:t>
            </a:r>
            <a:r>
              <a:rPr kumimoji="1" lang="ko-KR" altLang="en-US" dirty="0"/>
              <a:t>에다가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로 받아온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 </a:t>
            </a:r>
            <a:r>
              <a:rPr kumimoji="1" lang="ko-KR" altLang="en-US" dirty="0"/>
              <a:t>넣어줍니다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FAFBC04-55D7-5A49-A59A-7F4B1616F62B}"/>
              </a:ext>
            </a:extLst>
          </p:cNvPr>
          <p:cNvSpPr/>
          <p:nvPr/>
        </p:nvSpPr>
        <p:spPr>
          <a:xfrm>
            <a:off x="5839324" y="3180643"/>
            <a:ext cx="2841832" cy="6237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0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A3F721-5326-9C42-9BD5-95509905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44" y="1286933"/>
            <a:ext cx="8803922" cy="517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4AB27-22E9-3247-90EB-CAADBF832879}"/>
              </a:ext>
            </a:extLst>
          </p:cNvPr>
          <p:cNvSpPr txBox="1"/>
          <p:nvPr/>
        </p:nvSpPr>
        <p:spPr>
          <a:xfrm>
            <a:off x="4718756" y="6096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글을 등록합니다</a:t>
            </a:r>
          </a:p>
        </p:txBody>
      </p:sp>
    </p:spTree>
    <p:extLst>
      <p:ext uri="{BB962C8B-B14F-4D97-AF65-F5344CB8AC3E}">
        <p14:creationId xmlns:p14="http://schemas.microsoft.com/office/powerpoint/2010/main" val="260967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46FC79-9CDE-7349-BEA5-EB3904A4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94" y="1849261"/>
            <a:ext cx="10956495" cy="358069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2F091DA-D33C-B547-9B35-D6F6D2350482}"/>
              </a:ext>
            </a:extLst>
          </p:cNvPr>
          <p:cNvSpPr/>
          <p:nvPr/>
        </p:nvSpPr>
        <p:spPr>
          <a:xfrm>
            <a:off x="1752745" y="3869266"/>
            <a:ext cx="2909565" cy="71402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4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5FB78D-1644-5046-A2B8-71213F1D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4" y="311854"/>
            <a:ext cx="10662054" cy="623429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B8FC6F4-F3E2-D04E-8FE0-80523615FA93}"/>
              </a:ext>
            </a:extLst>
          </p:cNvPr>
          <p:cNvSpPr/>
          <p:nvPr/>
        </p:nvSpPr>
        <p:spPr>
          <a:xfrm>
            <a:off x="5045846" y="3609621"/>
            <a:ext cx="2619309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2D91B4C-BB8E-B84A-AC91-CA39A6CC3923}"/>
              </a:ext>
            </a:extLst>
          </p:cNvPr>
          <p:cNvSpPr/>
          <p:nvPr/>
        </p:nvSpPr>
        <p:spPr>
          <a:xfrm>
            <a:off x="5574035" y="4913489"/>
            <a:ext cx="3660276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3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56B01A-2CC8-F34A-98C7-CBA8F99E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89" y="1621719"/>
            <a:ext cx="8573230" cy="361456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E808B84-369F-514D-8047-3ED3B069CEDC}"/>
              </a:ext>
            </a:extLst>
          </p:cNvPr>
          <p:cNvSpPr/>
          <p:nvPr/>
        </p:nvSpPr>
        <p:spPr>
          <a:xfrm>
            <a:off x="1931081" y="3524955"/>
            <a:ext cx="3660276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8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9B7D30-57FF-F54D-9616-50F19A20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5811"/>
            <a:ext cx="12192000" cy="2466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0A781-4570-B843-834E-EF223701A163}"/>
              </a:ext>
            </a:extLst>
          </p:cNvPr>
          <p:cNvSpPr txBox="1"/>
          <p:nvPr/>
        </p:nvSpPr>
        <p:spPr>
          <a:xfrm>
            <a:off x="5066852" y="132319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목록을 구현해봅니다</a:t>
            </a:r>
          </a:p>
        </p:txBody>
      </p:sp>
    </p:spTree>
    <p:extLst>
      <p:ext uri="{BB962C8B-B14F-4D97-AF65-F5344CB8AC3E}">
        <p14:creationId xmlns:p14="http://schemas.microsoft.com/office/powerpoint/2010/main" val="4260771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AE79F-E7D0-1C41-B73D-0E5A6F9A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1239333"/>
            <a:ext cx="2492107" cy="4379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78271B-E4CF-D84A-B915-806C67E9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53" y="1120513"/>
            <a:ext cx="7352404" cy="5621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AC974-AAA8-CF40-AFCA-06EDCEBFC434}"/>
              </a:ext>
            </a:extLst>
          </p:cNvPr>
          <p:cNvSpPr txBox="1"/>
          <p:nvPr/>
        </p:nvSpPr>
        <p:spPr>
          <a:xfrm>
            <a:off x="4313816" y="570155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created</a:t>
            </a:r>
            <a:r>
              <a:rPr kumimoji="1" lang="ko-KR" altLang="en-US" dirty="0"/>
              <a:t> 훅을 추가해 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3A9EB55-4F09-8F4B-93F1-115B396D19B4}"/>
              </a:ext>
            </a:extLst>
          </p:cNvPr>
          <p:cNvSpPr/>
          <p:nvPr/>
        </p:nvSpPr>
        <p:spPr>
          <a:xfrm>
            <a:off x="4582436" y="4546931"/>
            <a:ext cx="2227155" cy="19184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A3AB20A-4B3A-7B40-8AD0-FF5AE0AD4DC9}"/>
              </a:ext>
            </a:extLst>
          </p:cNvPr>
          <p:cNvSpPr/>
          <p:nvPr/>
        </p:nvSpPr>
        <p:spPr>
          <a:xfrm>
            <a:off x="771135" y="4181170"/>
            <a:ext cx="2144187" cy="3227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4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0565446-C19C-AC41-9E33-BC207AE6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85" y="141317"/>
            <a:ext cx="6400799" cy="6575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2ACBB-F8AA-B646-980F-383500A95868}"/>
              </a:ext>
            </a:extLst>
          </p:cNvPr>
          <p:cNvSpPr txBox="1"/>
          <p:nvPr/>
        </p:nvSpPr>
        <p:spPr>
          <a:xfrm>
            <a:off x="1699708" y="2485016"/>
            <a:ext cx="28873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Created </a:t>
            </a:r>
            <a:r>
              <a:rPr kumimoji="1" lang="ko-KR" altLang="en-US" dirty="0"/>
              <a:t>훅에서 리스트를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불러오기 위해 </a:t>
            </a:r>
            <a:r>
              <a:rPr kumimoji="1" lang="ko-KR" altLang="en-US" dirty="0" err="1"/>
              <a:t>통신요청을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CC9635-3063-3343-8245-81CBC6BD7202}"/>
              </a:ext>
            </a:extLst>
          </p:cNvPr>
          <p:cNvSpPr/>
          <p:nvPr/>
        </p:nvSpPr>
        <p:spPr>
          <a:xfrm>
            <a:off x="6723529" y="2632067"/>
            <a:ext cx="4948517" cy="34029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6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55CD7F-08CD-924C-A58B-0765B6A4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22" y="2268818"/>
            <a:ext cx="2976083" cy="3712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A64E6-2DB4-6D4C-810A-28EFF549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08" y="277771"/>
            <a:ext cx="4848044" cy="6302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CD840-AFFC-C54A-85D4-462C2AA9B100}"/>
              </a:ext>
            </a:extLst>
          </p:cNvPr>
          <p:cNvSpPr txBox="1"/>
          <p:nvPr/>
        </p:nvSpPr>
        <p:spPr>
          <a:xfrm>
            <a:off x="1656678" y="806824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올라가서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 요청을 받습니다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D12E3C4-C1D0-D240-B873-065C8F235DCF}"/>
              </a:ext>
            </a:extLst>
          </p:cNvPr>
          <p:cNvSpPr/>
          <p:nvPr/>
        </p:nvSpPr>
        <p:spPr>
          <a:xfrm>
            <a:off x="6887586" y="4012603"/>
            <a:ext cx="4214306" cy="10650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34014C7-E354-EE44-B2BC-D8A44DCBE10A}"/>
              </a:ext>
            </a:extLst>
          </p:cNvPr>
          <p:cNvSpPr/>
          <p:nvPr/>
        </p:nvSpPr>
        <p:spPr>
          <a:xfrm>
            <a:off x="7115289" y="5981252"/>
            <a:ext cx="1168099" cy="3872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9DD0CC3-A599-B640-97A7-AEE0333D5E88}"/>
              </a:ext>
            </a:extLst>
          </p:cNvPr>
          <p:cNvSpPr/>
          <p:nvPr/>
        </p:nvSpPr>
        <p:spPr>
          <a:xfrm>
            <a:off x="2233110" y="2895600"/>
            <a:ext cx="2026918" cy="4285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6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71285C-948A-3E45-8782-77ADF0E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29" y="1885576"/>
            <a:ext cx="2696285" cy="3399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BE25-3D21-3C4A-9D61-32BD6BE6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0250"/>
            <a:ext cx="5179658" cy="599749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4042FEC-D321-F340-8570-B63111F38BC2}"/>
              </a:ext>
            </a:extLst>
          </p:cNvPr>
          <p:cNvSpPr/>
          <p:nvPr/>
        </p:nvSpPr>
        <p:spPr>
          <a:xfrm>
            <a:off x="2986146" y="4208033"/>
            <a:ext cx="2026918" cy="4285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5FDD3C5-CDAA-1A4B-9D8F-42B3ADA7AAB4}"/>
              </a:ext>
            </a:extLst>
          </p:cNvPr>
          <p:cNvSpPr/>
          <p:nvPr/>
        </p:nvSpPr>
        <p:spPr>
          <a:xfrm>
            <a:off x="6658911" y="4636546"/>
            <a:ext cx="3238124" cy="4939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BFB3D-4866-C845-A0F0-5F02CBDA97CC}"/>
              </a:ext>
            </a:extLst>
          </p:cNvPr>
          <p:cNvSpPr txBox="1"/>
          <p:nvPr/>
        </p:nvSpPr>
        <p:spPr>
          <a:xfrm>
            <a:off x="1172584" y="86755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가서 경로를 받아줍니다</a:t>
            </a:r>
          </a:p>
        </p:txBody>
      </p:sp>
    </p:spTree>
    <p:extLst>
      <p:ext uri="{BB962C8B-B14F-4D97-AF65-F5344CB8AC3E}">
        <p14:creationId xmlns:p14="http://schemas.microsoft.com/office/powerpoint/2010/main" val="2936528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FD7AA-AED1-AF4D-9939-4A179C64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724"/>
            <a:ext cx="12192000" cy="2851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98002-E1A5-6644-963B-52FB9D958064}"/>
              </a:ext>
            </a:extLst>
          </p:cNvPr>
          <p:cNvSpPr txBox="1"/>
          <p:nvPr/>
        </p:nvSpPr>
        <p:spPr>
          <a:xfrm>
            <a:off x="5652439" y="554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새로고침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EA328-CF28-C148-A7B2-B1DD5DE9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39" y="3969607"/>
            <a:ext cx="9448995" cy="1237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EF929-4CBD-FF47-9B65-729BCDA7BE6F}"/>
              </a:ext>
            </a:extLst>
          </p:cNvPr>
          <p:cNvSpPr txBox="1"/>
          <p:nvPr/>
        </p:nvSpPr>
        <p:spPr>
          <a:xfrm>
            <a:off x="5270293" y="3059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</a:t>
            </a:r>
            <a:r>
              <a:rPr kumimoji="1" lang="ko-KR" altLang="en-US" dirty="0"/>
              <a:t> 콘솔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AB1DCFD-AA46-CB4F-8C16-088E686916C0}"/>
              </a:ext>
            </a:extLst>
          </p:cNvPr>
          <p:cNvSpPr/>
          <p:nvPr/>
        </p:nvSpPr>
        <p:spPr>
          <a:xfrm>
            <a:off x="1481939" y="4588134"/>
            <a:ext cx="3238124" cy="4939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578B7D-F138-8C45-B679-79121B95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35" y="1211506"/>
            <a:ext cx="8285330" cy="5169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64C4B-415A-464E-BFFB-3AB84167E6AA}"/>
              </a:ext>
            </a:extLst>
          </p:cNvPr>
          <p:cNvSpPr txBox="1"/>
          <p:nvPr/>
        </p:nvSpPr>
        <p:spPr>
          <a:xfrm>
            <a:off x="4324574" y="559398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데이터를 요청하고 받습니다 </a:t>
            </a:r>
            <a:r>
              <a:rPr kumimoji="1" lang="en-US" altLang="ko-KR" dirty="0" err="1"/>
              <a:t>findAll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6220CD8-8BC2-FB40-A191-7B291A34A1A9}"/>
              </a:ext>
            </a:extLst>
          </p:cNvPr>
          <p:cNvSpPr/>
          <p:nvPr/>
        </p:nvSpPr>
        <p:spPr>
          <a:xfrm>
            <a:off x="3459482" y="2336202"/>
            <a:ext cx="5437092" cy="13751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38C45-5A4B-4642-A950-F494FF9F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2154767"/>
            <a:ext cx="9132949" cy="3286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1472EE-402D-4A44-9D29-0580CB231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9" y="597606"/>
            <a:ext cx="10466007" cy="12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9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6E5735-D17F-EB43-AEE3-6284BBB7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9" y="620662"/>
            <a:ext cx="5706782" cy="561667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C1AFFB2-4A49-DC48-97B1-39BF9A61E756}"/>
              </a:ext>
            </a:extLst>
          </p:cNvPr>
          <p:cNvSpPr/>
          <p:nvPr/>
        </p:nvSpPr>
        <p:spPr>
          <a:xfrm>
            <a:off x="3377454" y="1023769"/>
            <a:ext cx="4604720" cy="21174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DC3D4-4D74-5C41-ADCC-ED074221FAD8}"/>
              </a:ext>
            </a:extLst>
          </p:cNvPr>
          <p:cNvSpPr txBox="1"/>
          <p:nvPr/>
        </p:nvSpPr>
        <p:spPr>
          <a:xfrm>
            <a:off x="344245" y="1897835"/>
            <a:ext cx="2656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데이터가 나옵니다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저희가 필요한 것은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dataValues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175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CD8414-A23E-074A-85CC-113C4C4A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29" y="1673038"/>
            <a:ext cx="7691942" cy="38873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C456151-F5A9-0E41-8D58-59CF45E7CBD2}"/>
              </a:ext>
            </a:extLst>
          </p:cNvPr>
          <p:cNvSpPr/>
          <p:nvPr/>
        </p:nvSpPr>
        <p:spPr>
          <a:xfrm>
            <a:off x="3379359" y="2874084"/>
            <a:ext cx="5820334" cy="6329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52E86-D72B-7A44-B5B3-214164C67902}"/>
              </a:ext>
            </a:extLst>
          </p:cNvPr>
          <p:cNvSpPr txBox="1"/>
          <p:nvPr/>
        </p:nvSpPr>
        <p:spPr>
          <a:xfrm>
            <a:off x="4553879" y="847950"/>
            <a:ext cx="308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dataValues</a:t>
            </a:r>
            <a:r>
              <a:rPr kumimoji="1" lang="ko-KR" altLang="en-US" dirty="0"/>
              <a:t>만 뽑아와서 확인</a:t>
            </a:r>
          </a:p>
        </p:txBody>
      </p:sp>
    </p:spTree>
    <p:extLst>
      <p:ext uri="{BB962C8B-B14F-4D97-AF65-F5344CB8AC3E}">
        <p14:creationId xmlns:p14="http://schemas.microsoft.com/office/powerpoint/2010/main" val="4267160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01B4E0-5A82-2142-9E40-6FA1C781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48" y="2331795"/>
            <a:ext cx="6789304" cy="307930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7C1ADD9-3A36-1941-9090-54FBB89A1512}"/>
              </a:ext>
            </a:extLst>
          </p:cNvPr>
          <p:cNvSpPr/>
          <p:nvPr/>
        </p:nvSpPr>
        <p:spPr>
          <a:xfrm>
            <a:off x="3119270" y="3261359"/>
            <a:ext cx="5174875" cy="21174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236FB-CB3C-2A43-980A-F7FF63DF7AF9}"/>
              </a:ext>
            </a:extLst>
          </p:cNvPr>
          <p:cNvSpPr txBox="1"/>
          <p:nvPr/>
        </p:nvSpPr>
        <p:spPr>
          <a:xfrm>
            <a:off x="4507453" y="1446903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하나의 데이터만 잘 뜹니다</a:t>
            </a:r>
          </a:p>
        </p:txBody>
      </p:sp>
    </p:spTree>
    <p:extLst>
      <p:ext uri="{BB962C8B-B14F-4D97-AF65-F5344CB8AC3E}">
        <p14:creationId xmlns:p14="http://schemas.microsoft.com/office/powerpoint/2010/main" val="3345087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95FE2D-AD64-8F48-A3D0-AC427E1B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50" y="894752"/>
            <a:ext cx="7180132" cy="46839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F091DD-F151-754C-9347-896D4062D205}"/>
              </a:ext>
            </a:extLst>
          </p:cNvPr>
          <p:cNvSpPr/>
          <p:nvPr/>
        </p:nvSpPr>
        <p:spPr>
          <a:xfrm>
            <a:off x="5507468" y="2723477"/>
            <a:ext cx="4378810" cy="19776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1588-1788-504D-9DBA-81952F978E62}"/>
              </a:ext>
            </a:extLst>
          </p:cNvPr>
          <p:cNvSpPr txBox="1"/>
          <p:nvPr/>
        </p:nvSpPr>
        <p:spPr>
          <a:xfrm>
            <a:off x="1052013" y="2581836"/>
            <a:ext cx="25074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새로운 배열을 만들고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/>
              <a:t>배열 </a:t>
            </a:r>
            <a:r>
              <a:rPr kumimoji="1" lang="ko-KR" altLang="en-US" dirty="0" err="1"/>
              <a:t>메소드를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사용해봅니다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654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5D705E-50D0-E240-98E9-146D510B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39" y="650038"/>
            <a:ext cx="5242784" cy="5557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49833-0A0F-D648-9558-DF16E32C2568}"/>
              </a:ext>
            </a:extLst>
          </p:cNvPr>
          <p:cNvSpPr txBox="1"/>
          <p:nvPr/>
        </p:nvSpPr>
        <p:spPr>
          <a:xfrm>
            <a:off x="1570617" y="3059668"/>
            <a:ext cx="2977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Map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파라메타</a:t>
            </a:r>
            <a:r>
              <a:rPr kumimoji="1" lang="ko-KR" altLang="en-US" dirty="0"/>
              <a:t> 값 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앞장의 </a:t>
            </a:r>
            <a:r>
              <a:rPr kumimoji="1" lang="en-US" altLang="ko-KR" dirty="0"/>
              <a:t>list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46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954C8E-8BE0-C54F-884B-AE8956FD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75" y="484540"/>
            <a:ext cx="7511377" cy="588892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57D297C-5FA2-244E-BEC2-FBFE9B8EC67F}"/>
              </a:ext>
            </a:extLst>
          </p:cNvPr>
          <p:cNvSpPr/>
          <p:nvPr/>
        </p:nvSpPr>
        <p:spPr>
          <a:xfrm>
            <a:off x="4980343" y="2927873"/>
            <a:ext cx="4626236" cy="11170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119C1-DD73-6F41-AEE6-349080BCBDB2}"/>
              </a:ext>
            </a:extLst>
          </p:cNvPr>
          <p:cNvSpPr txBox="1"/>
          <p:nvPr/>
        </p:nvSpPr>
        <p:spPr>
          <a:xfrm>
            <a:off x="560166" y="1764255"/>
            <a:ext cx="30700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noticeList</a:t>
            </a:r>
            <a:r>
              <a:rPr kumimoji="1" lang="ko-KR" altLang="en-US" dirty="0"/>
              <a:t>의 결과를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/>
              <a:t>메서드를 활용해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새로만든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noticeData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배열에 </a:t>
            </a:r>
            <a:r>
              <a:rPr kumimoji="1" lang="en-US" altLang="ko-KR" dirty="0"/>
              <a:t>push(</a:t>
            </a:r>
            <a:r>
              <a:rPr kumimoji="1" lang="ko-KR" altLang="en-US" dirty="0"/>
              <a:t>뒤로 </a:t>
            </a:r>
            <a:r>
              <a:rPr kumimoji="1" lang="ko-KR" altLang="en-US" dirty="0" err="1"/>
              <a:t>배열추가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배열</a:t>
            </a:r>
            <a:r>
              <a:rPr kumimoji="1" lang="en-US" altLang="ko-KR" dirty="0"/>
              <a:t> </a:t>
            </a:r>
            <a:r>
              <a:rPr kumimoji="1" lang="ko-KR" altLang="en-US" dirty="0"/>
              <a:t>목록</a:t>
            </a:r>
            <a:r>
              <a:rPr kumimoji="1" lang="en-US" altLang="ko-KR" dirty="0"/>
              <a:t>(list)</a:t>
            </a:r>
            <a:r>
              <a:rPr kumimoji="1" lang="ko-KR" altLang="en-US" dirty="0"/>
              <a:t>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dataValues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85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67A727-5D69-4C4D-82B6-00CD8D4E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96" y="821718"/>
            <a:ext cx="7465658" cy="521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3D0A7-78B4-3143-B54A-35863ABE00C9}"/>
              </a:ext>
            </a:extLst>
          </p:cNvPr>
          <p:cNvSpPr txBox="1"/>
          <p:nvPr/>
        </p:nvSpPr>
        <p:spPr>
          <a:xfrm>
            <a:off x="1118795" y="2528047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한줄이면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중괄호는 생략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가능합니다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8E1BF69-6C7D-2842-B388-216B91F8231C}"/>
              </a:ext>
            </a:extLst>
          </p:cNvPr>
          <p:cNvSpPr/>
          <p:nvPr/>
        </p:nvSpPr>
        <p:spPr>
          <a:xfrm>
            <a:off x="5001857" y="3078481"/>
            <a:ext cx="6071347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25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569F49-3155-EF48-9718-FCCABF89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77" y="479268"/>
            <a:ext cx="3100742" cy="589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E018-7276-7940-BA94-402EE232D648}"/>
              </a:ext>
            </a:extLst>
          </p:cNvPr>
          <p:cNvSpPr txBox="1"/>
          <p:nvPr/>
        </p:nvSpPr>
        <p:spPr>
          <a:xfrm>
            <a:off x="2431228" y="2857058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깔끔하게 필요한 것만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찍히는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574228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3A72C0-2126-6142-BCD5-8480A860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24" y="2313572"/>
            <a:ext cx="9513552" cy="38671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E1D6DB8-E1A6-A84D-8F05-6B448F4EDFB2}"/>
              </a:ext>
            </a:extLst>
          </p:cNvPr>
          <p:cNvSpPr/>
          <p:nvPr/>
        </p:nvSpPr>
        <p:spPr>
          <a:xfrm>
            <a:off x="2571478" y="3919935"/>
            <a:ext cx="8064438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97465-7AC6-244C-905E-FD20E29EBAEC}"/>
              </a:ext>
            </a:extLst>
          </p:cNvPr>
          <p:cNvSpPr txBox="1"/>
          <p:nvPr/>
        </p:nvSpPr>
        <p:spPr>
          <a:xfrm>
            <a:off x="1588169" y="230579"/>
            <a:ext cx="82477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방금 위의 </a:t>
            </a:r>
            <a:r>
              <a:rPr kumimoji="1" lang="ko-KR" altLang="en-US" dirty="0" err="1"/>
              <a:t>로직은</a:t>
            </a:r>
            <a:r>
              <a:rPr kumimoji="1" lang="ko-KR" altLang="en-US" dirty="0"/>
              <a:t> 이렇게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변경도 가능합니다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 err="1"/>
              <a:t>맵은</a:t>
            </a:r>
            <a:r>
              <a:rPr kumimoji="1" lang="ko-KR" altLang="en-US" dirty="0"/>
              <a:t> 결과 값을 배열로 </a:t>
            </a:r>
            <a:r>
              <a:rPr kumimoji="1" lang="ko-KR" altLang="en-US" dirty="0" err="1"/>
              <a:t>리턴하기</a:t>
            </a:r>
            <a:r>
              <a:rPr kumimoji="1" lang="ko-KR" altLang="en-US" dirty="0"/>
              <a:t> 때문에 굳이 </a:t>
            </a:r>
            <a:r>
              <a:rPr kumimoji="1" lang="ko-KR" altLang="en-US" dirty="0" err="1"/>
              <a:t>푸쉬는</a:t>
            </a:r>
            <a:r>
              <a:rPr kumimoji="1" lang="ko-KR" altLang="en-US" dirty="0"/>
              <a:t> 하지 않아도 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뜌한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맵은</a:t>
            </a:r>
            <a:r>
              <a:rPr kumimoji="1" lang="ko-KR" altLang="en-US" dirty="0"/>
              <a:t> 기존의 배열을 수정하는 것이 아닌 새로운 배열을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기존의 것이랑 값이 같다고 해서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가 성립되지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61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85985C-28B7-884A-8B01-F26D50B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15" y="473517"/>
            <a:ext cx="8781521" cy="59109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CCE166B-ACFD-B64C-83FC-C71B08289345}"/>
              </a:ext>
            </a:extLst>
          </p:cNvPr>
          <p:cNvSpPr/>
          <p:nvPr/>
        </p:nvSpPr>
        <p:spPr>
          <a:xfrm>
            <a:off x="4571601" y="4657898"/>
            <a:ext cx="6071347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166E6-A51B-EC47-A43B-011F3A61AD61}"/>
              </a:ext>
            </a:extLst>
          </p:cNvPr>
          <p:cNvSpPr txBox="1"/>
          <p:nvPr/>
        </p:nvSpPr>
        <p:spPr>
          <a:xfrm>
            <a:off x="498763" y="2967335"/>
            <a:ext cx="2574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데이터를 내리겠습니다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269103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7BA1CF-B497-0040-BD2F-2DDA3CCE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77" y="719687"/>
            <a:ext cx="2976033" cy="54186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748B86B-9D2C-5E45-9570-648518D4492D}"/>
              </a:ext>
            </a:extLst>
          </p:cNvPr>
          <p:cNvSpPr/>
          <p:nvPr/>
        </p:nvSpPr>
        <p:spPr>
          <a:xfrm>
            <a:off x="1256594" y="3965356"/>
            <a:ext cx="2649362" cy="3695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A3624-74B9-AA44-9186-6CB9DDD3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93" y="1907116"/>
            <a:ext cx="7126817" cy="3295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B229-FF15-C848-A5ED-5B38EA19A568}"/>
              </a:ext>
            </a:extLst>
          </p:cNvPr>
          <p:cNvSpPr txBox="1"/>
          <p:nvPr/>
        </p:nvSpPr>
        <p:spPr>
          <a:xfrm>
            <a:off x="5454532" y="821584"/>
            <a:ext cx="4897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Created </a:t>
            </a:r>
            <a:r>
              <a:rPr kumimoji="1" lang="ko-KR" altLang="en-US" dirty="0"/>
              <a:t>훅을 하나 만든 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데이터가 잘 넘어오는지 눈으로 확인해봅니다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68553A-E36C-594F-A058-65D8F673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293" y="5527322"/>
            <a:ext cx="6917975" cy="78316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0786938B-CF81-0348-B4CA-C3009580FF81}"/>
              </a:ext>
            </a:extLst>
          </p:cNvPr>
          <p:cNvSpPr/>
          <p:nvPr/>
        </p:nvSpPr>
        <p:spPr>
          <a:xfrm>
            <a:off x="5220051" y="3677489"/>
            <a:ext cx="6023682" cy="8606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46CDD3C-AF55-614F-ACC7-6304B67C5ECC}"/>
              </a:ext>
            </a:extLst>
          </p:cNvPr>
          <p:cNvSpPr/>
          <p:nvPr/>
        </p:nvSpPr>
        <p:spPr>
          <a:xfrm>
            <a:off x="4444293" y="5666839"/>
            <a:ext cx="5907734" cy="7831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5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4AE092-A782-FA4E-8E24-95F0AA00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42" y="519699"/>
            <a:ext cx="2628900" cy="595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BBC90-DF3D-D649-B1EB-DBB7661D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0" y="137700"/>
            <a:ext cx="6205682" cy="67203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E313BFF-32E0-FF43-9B30-AA964B203A2C}"/>
              </a:ext>
            </a:extLst>
          </p:cNvPr>
          <p:cNvSpPr/>
          <p:nvPr/>
        </p:nvSpPr>
        <p:spPr>
          <a:xfrm>
            <a:off x="2528251" y="3497849"/>
            <a:ext cx="2287323" cy="4784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94F684-0462-C54B-95F7-D74D361DC30A}"/>
              </a:ext>
            </a:extLst>
          </p:cNvPr>
          <p:cNvSpPr/>
          <p:nvPr/>
        </p:nvSpPr>
        <p:spPr>
          <a:xfrm>
            <a:off x="7383150" y="3497849"/>
            <a:ext cx="2287323" cy="4784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95FDF-D48C-B54C-BF9F-96EE032744EB}"/>
              </a:ext>
            </a:extLst>
          </p:cNvPr>
          <p:cNvSpPr txBox="1"/>
          <p:nvPr/>
        </p:nvSpPr>
        <p:spPr>
          <a:xfrm>
            <a:off x="498764" y="2854036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뷰로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돌아옵니다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644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6EE06E-BC2D-C343-9534-A2ACB593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1226730"/>
            <a:ext cx="9404350" cy="5472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EF146-4A36-944B-97F1-C5470D2D2F3E}"/>
              </a:ext>
            </a:extLst>
          </p:cNvPr>
          <p:cNvSpPr txBox="1"/>
          <p:nvPr/>
        </p:nvSpPr>
        <p:spPr>
          <a:xfrm>
            <a:off x="4224334" y="59542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 콘솔을 열고 확인해 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096F25C-5DA6-494D-8D2F-ECDE32F45B98}"/>
              </a:ext>
            </a:extLst>
          </p:cNvPr>
          <p:cNvSpPr/>
          <p:nvPr/>
        </p:nvSpPr>
        <p:spPr>
          <a:xfrm>
            <a:off x="1827477" y="2320212"/>
            <a:ext cx="8743541" cy="20439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51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0E6A5A-47C1-6541-9A7C-43C15E68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" y="1418706"/>
            <a:ext cx="12043145" cy="5216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ECD0A-70F8-E041-8641-580A33DAECC1}"/>
              </a:ext>
            </a:extLst>
          </p:cNvPr>
          <p:cNvSpPr txBox="1"/>
          <p:nvPr/>
        </p:nvSpPr>
        <p:spPr>
          <a:xfrm>
            <a:off x="3048000" y="762000"/>
            <a:ext cx="690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넣어주기 전에 템플릿에 바인딩할 데이터를 추가합니다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B3B093E-FBF4-B34F-B536-16C179B3C9B8}"/>
              </a:ext>
            </a:extLst>
          </p:cNvPr>
          <p:cNvSpPr/>
          <p:nvPr/>
        </p:nvSpPr>
        <p:spPr>
          <a:xfrm>
            <a:off x="2355273" y="1870364"/>
            <a:ext cx="2216728" cy="4294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A66B3E4-F3BA-5240-8279-97F7ACDDFAC4}"/>
              </a:ext>
            </a:extLst>
          </p:cNvPr>
          <p:cNvSpPr/>
          <p:nvPr/>
        </p:nvSpPr>
        <p:spPr>
          <a:xfrm>
            <a:off x="3325091" y="2299853"/>
            <a:ext cx="1579418" cy="6373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A2430E4-67F4-2D43-AF63-69DE85565825}"/>
              </a:ext>
            </a:extLst>
          </p:cNvPr>
          <p:cNvSpPr/>
          <p:nvPr/>
        </p:nvSpPr>
        <p:spPr>
          <a:xfrm>
            <a:off x="3325091" y="3110345"/>
            <a:ext cx="1385454" cy="45027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F5B32D3-5A07-AE41-B6B9-AAC91109A87C}"/>
              </a:ext>
            </a:extLst>
          </p:cNvPr>
          <p:cNvSpPr/>
          <p:nvPr/>
        </p:nvSpPr>
        <p:spPr>
          <a:xfrm>
            <a:off x="3394363" y="3695700"/>
            <a:ext cx="2008910" cy="45027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4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1ECDA3-A820-D545-8EA9-0BA75A75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95" y="273050"/>
            <a:ext cx="5207000" cy="6311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9604E33-8CD4-8D49-AB30-7CE8FDAC279D}"/>
              </a:ext>
            </a:extLst>
          </p:cNvPr>
          <p:cNvSpPr/>
          <p:nvPr/>
        </p:nvSpPr>
        <p:spPr>
          <a:xfrm>
            <a:off x="6262253" y="1035627"/>
            <a:ext cx="2105891" cy="12226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804BCF7-B119-4C49-AEBE-D4C501E25A20}"/>
              </a:ext>
            </a:extLst>
          </p:cNvPr>
          <p:cNvSpPr/>
          <p:nvPr/>
        </p:nvSpPr>
        <p:spPr>
          <a:xfrm>
            <a:off x="6816434" y="3695700"/>
            <a:ext cx="3671457" cy="47451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DFED6-FA9B-BD4F-9068-641F3BAC588B}"/>
              </a:ext>
            </a:extLst>
          </p:cNvPr>
          <p:cNvSpPr txBox="1"/>
          <p:nvPr/>
        </p:nvSpPr>
        <p:spPr>
          <a:xfrm>
            <a:off x="942108" y="2826327"/>
            <a:ext cx="40943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위에 바인딩할 </a:t>
            </a:r>
            <a:r>
              <a:rPr kumimoji="1" lang="en-US" altLang="ko-KR" dirty="0" err="1"/>
              <a:t>noticeData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 값을 </a:t>
            </a:r>
            <a:r>
              <a:rPr kumimoji="1" lang="en-US" altLang="ko-KR" dirty="0" err="1"/>
              <a:t>noticeData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넣어줍니다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943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62E8-A5A0-F247-9DD4-D70BB76B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76300"/>
            <a:ext cx="9601200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E1B15-870F-7940-B419-5FF3F002CCB6}"/>
              </a:ext>
            </a:extLst>
          </p:cNvPr>
          <p:cNvSpPr txBox="1"/>
          <p:nvPr/>
        </p:nvSpPr>
        <p:spPr>
          <a:xfrm>
            <a:off x="3934692" y="387927"/>
            <a:ext cx="463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정상적으로 뜨는 것을 확인할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제목을 누르면 디테일로 이동해보겠습니다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0A583B8-6A5B-6E41-83D8-64659FD39CFF}"/>
              </a:ext>
            </a:extLst>
          </p:cNvPr>
          <p:cNvSpPr/>
          <p:nvPr/>
        </p:nvSpPr>
        <p:spPr>
          <a:xfrm>
            <a:off x="2563089" y="2250632"/>
            <a:ext cx="1052947" cy="6034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38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1D940A-E4DB-C745-925B-9338533A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1" y="1091046"/>
            <a:ext cx="11429717" cy="548986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24F5C37-8501-6C4C-A5B2-C8F6B7BDB6C7}"/>
              </a:ext>
            </a:extLst>
          </p:cNvPr>
          <p:cNvSpPr/>
          <p:nvPr/>
        </p:nvSpPr>
        <p:spPr>
          <a:xfrm>
            <a:off x="1898070" y="2462645"/>
            <a:ext cx="7841675" cy="8070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4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A4D23F-B7A7-9041-ABF4-4AB985B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9" y="277513"/>
            <a:ext cx="5872595" cy="6302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6B373-9289-E440-9C4A-375647251531}"/>
              </a:ext>
            </a:extLst>
          </p:cNvPr>
          <p:cNvSpPr txBox="1"/>
          <p:nvPr/>
        </p:nvSpPr>
        <p:spPr>
          <a:xfrm>
            <a:off x="1679944" y="2870790"/>
            <a:ext cx="2917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메서드를 추가해주고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밑에 </a:t>
            </a:r>
            <a:r>
              <a:rPr kumimoji="1" lang="en-US" altLang="ko-KR" dirty="0" err="1"/>
              <a:t>onDetail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 또한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90BF7EA-BDDC-7C4C-A9ED-6DF2830D6F4E}"/>
              </a:ext>
            </a:extLst>
          </p:cNvPr>
          <p:cNvSpPr/>
          <p:nvPr/>
        </p:nvSpPr>
        <p:spPr>
          <a:xfrm>
            <a:off x="5932967" y="4631687"/>
            <a:ext cx="4083870" cy="11311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1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82911E-FB56-A047-BB3E-16968A09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62000"/>
            <a:ext cx="9563100" cy="5334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F5269F7-C4BB-9A4A-8E7E-990CA815A5E7}"/>
              </a:ext>
            </a:extLst>
          </p:cNvPr>
          <p:cNvSpPr/>
          <p:nvPr/>
        </p:nvSpPr>
        <p:spPr>
          <a:xfrm>
            <a:off x="2344640" y="1736087"/>
            <a:ext cx="1257542" cy="5222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1EE35-AE06-C24E-9882-06E31F69180E}"/>
              </a:ext>
            </a:extLst>
          </p:cNvPr>
          <p:cNvSpPr txBox="1"/>
          <p:nvPr/>
        </p:nvSpPr>
        <p:spPr>
          <a:xfrm>
            <a:off x="3279016" y="1544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62068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EB75B-9108-6C48-A77B-272E278B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6" y="840857"/>
            <a:ext cx="10490825" cy="585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080F3-9E14-BB41-A91F-84907B43F564}"/>
              </a:ext>
            </a:extLst>
          </p:cNvPr>
          <p:cNvSpPr txBox="1"/>
          <p:nvPr/>
        </p:nvSpPr>
        <p:spPr>
          <a:xfrm>
            <a:off x="3763281" y="332832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Scope</a:t>
            </a:r>
            <a:r>
              <a:rPr kumimoji="1" lang="ko-KR" altLang="en-US" dirty="0"/>
              <a:t>에 들어있는 데이터 들입니다 </a:t>
            </a:r>
          </a:p>
        </p:txBody>
      </p:sp>
    </p:spTree>
    <p:extLst>
      <p:ext uri="{BB962C8B-B14F-4D97-AF65-F5344CB8AC3E}">
        <p14:creationId xmlns:p14="http://schemas.microsoft.com/office/powerpoint/2010/main" val="3451637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1CFB1B-1BF8-DF45-AE4F-32AD62A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1" y="1720850"/>
            <a:ext cx="11092838" cy="430587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50BE077-F420-0C44-A41F-18C951333341}"/>
              </a:ext>
            </a:extLst>
          </p:cNvPr>
          <p:cNvSpPr/>
          <p:nvPr/>
        </p:nvSpPr>
        <p:spPr>
          <a:xfrm>
            <a:off x="2367558" y="4517397"/>
            <a:ext cx="9274861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360EA-C547-2043-8BEF-9F3A17FE02AB}"/>
              </a:ext>
            </a:extLst>
          </p:cNvPr>
          <p:cNvSpPr txBox="1"/>
          <p:nvPr/>
        </p:nvSpPr>
        <p:spPr>
          <a:xfrm>
            <a:off x="3006437" y="831272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 </a:t>
            </a:r>
            <a:r>
              <a:rPr kumimoji="1" lang="ko-KR" altLang="en-US" dirty="0"/>
              <a:t>값을 가지고 디테일로 이동합니다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공지사항과 동일합니다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27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8B704-318F-C445-86A1-CD83CC7CC045}"/>
              </a:ext>
            </a:extLst>
          </p:cNvPr>
          <p:cNvSpPr txBox="1"/>
          <p:nvPr/>
        </p:nvSpPr>
        <p:spPr>
          <a:xfrm>
            <a:off x="293512" y="3059668"/>
            <a:ext cx="1468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NoticeDetail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Params</a:t>
            </a:r>
            <a:r>
              <a:rPr kumimoji="1" lang="ko-KR" altLang="en-US" dirty="0"/>
              <a:t>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보낼수</a:t>
            </a:r>
            <a:r>
              <a:rPr kumimoji="1" lang="ko-KR" altLang="en-US" dirty="0"/>
              <a:t>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8BFC0-2574-E94E-B378-DBF3FB58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38" y="444311"/>
            <a:ext cx="9975850" cy="596937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9A841CB-7E52-5F4B-925E-24CF2A5175B9}"/>
              </a:ext>
            </a:extLst>
          </p:cNvPr>
          <p:cNvSpPr/>
          <p:nvPr/>
        </p:nvSpPr>
        <p:spPr>
          <a:xfrm>
            <a:off x="3244495" y="3217713"/>
            <a:ext cx="8518526" cy="7672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CA8EF1-1BCC-7043-A177-C1B38DFA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49631"/>
            <a:ext cx="9626600" cy="53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2575-EEF4-2542-AA16-22680D47FAA9}"/>
              </a:ext>
            </a:extLst>
          </p:cNvPr>
          <p:cNvSpPr txBox="1"/>
          <p:nvPr/>
        </p:nvSpPr>
        <p:spPr>
          <a:xfrm>
            <a:off x="3394363" y="566937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작성해 놓았기 때문에 바로 결과가 뜹니다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4B89C3B-93AB-EC49-AE15-700AB943BD65}"/>
              </a:ext>
            </a:extLst>
          </p:cNvPr>
          <p:cNvSpPr/>
          <p:nvPr/>
        </p:nvSpPr>
        <p:spPr>
          <a:xfrm>
            <a:off x="1634439" y="1400124"/>
            <a:ext cx="9274861" cy="32550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80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907F5F-A62E-164D-94B4-3493FA37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94" y="304872"/>
            <a:ext cx="8346786" cy="6248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91C137-3A49-B048-9026-836FCE95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0" y="1047750"/>
            <a:ext cx="2628900" cy="47625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7CEF2C2-DC47-A14F-9F0D-ED75C6827A25}"/>
              </a:ext>
            </a:extLst>
          </p:cNvPr>
          <p:cNvSpPr/>
          <p:nvPr/>
        </p:nvSpPr>
        <p:spPr>
          <a:xfrm>
            <a:off x="771013" y="3693053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31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6F9EE1-802B-6D4A-984E-33C8D1A1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83922"/>
            <a:ext cx="9626600" cy="537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CC559-ACE9-0D41-B7BB-2A8659456BEB}"/>
              </a:ext>
            </a:extLst>
          </p:cNvPr>
          <p:cNvSpPr txBox="1"/>
          <p:nvPr/>
        </p:nvSpPr>
        <p:spPr>
          <a:xfrm>
            <a:off x="4641273" y="91459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구현해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BAB6C62-2E27-5448-9E5C-462AAA067EEF}"/>
              </a:ext>
            </a:extLst>
          </p:cNvPr>
          <p:cNvSpPr/>
          <p:nvPr/>
        </p:nvSpPr>
        <p:spPr>
          <a:xfrm flipV="1">
            <a:off x="5652655" y="5574077"/>
            <a:ext cx="969818" cy="75745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8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E5AFA-A1E8-5A48-BD93-E96DCBDC38EF}"/>
              </a:ext>
            </a:extLst>
          </p:cNvPr>
          <p:cNvSpPr txBox="1"/>
          <p:nvPr/>
        </p:nvSpPr>
        <p:spPr>
          <a:xfrm>
            <a:off x="3158836" y="2288646"/>
            <a:ext cx="68916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클릭하면 등록화면으로 이동할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 </a:t>
            </a:r>
            <a:r>
              <a:rPr kumimoji="1" lang="ko-KR" altLang="en-US" dirty="0" err="1"/>
              <a:t>등록화면에</a:t>
            </a:r>
            <a:r>
              <a:rPr kumimoji="1" lang="ko-KR" altLang="en-US" dirty="0"/>
              <a:t> 있는 인풋 값이 들어가야 있어야 할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이로인해</a:t>
            </a:r>
            <a:r>
              <a:rPr kumimoji="1" lang="ko-KR" altLang="en-US" dirty="0"/>
              <a:t> </a:t>
            </a:r>
            <a:r>
              <a:rPr kumimoji="1" lang="en-US" altLang="ko-KR" dirty="0"/>
              <a:t>ID </a:t>
            </a:r>
            <a:r>
              <a:rPr kumimoji="1" lang="ko-KR" altLang="en-US" dirty="0"/>
              <a:t>구분 값이 필요하므로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값을 가지고 등록으로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이동하겠습니다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9854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1C7C7C-19E1-5B46-B702-28773B36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22" y="0"/>
            <a:ext cx="8163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9B07F9-797F-2E4D-B68B-426134C9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9" y="1047750"/>
            <a:ext cx="2628900" cy="47625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7DE00A5-41FD-2243-9BFF-D0E7293C3281}"/>
              </a:ext>
            </a:extLst>
          </p:cNvPr>
          <p:cNvSpPr/>
          <p:nvPr/>
        </p:nvSpPr>
        <p:spPr>
          <a:xfrm>
            <a:off x="646322" y="3693053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327E0-07C5-F540-BC81-0BEBA0A1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22" y="375791"/>
            <a:ext cx="8358332" cy="610641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A295063-36DD-3E4B-8DE2-0685EECD6D15}"/>
              </a:ext>
            </a:extLst>
          </p:cNvPr>
          <p:cNvSpPr/>
          <p:nvPr/>
        </p:nvSpPr>
        <p:spPr>
          <a:xfrm>
            <a:off x="4539449" y="4912253"/>
            <a:ext cx="6558042" cy="6572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58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BF6462-D71B-4F45-945E-EE317C62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7" y="122381"/>
            <a:ext cx="9093846" cy="819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E7122-FA9F-8A4B-A4B0-C167C70B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14" y="1117754"/>
            <a:ext cx="8387172" cy="561786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D5550FE-DCD8-0C44-A4F7-E0CB4F403417}"/>
              </a:ext>
            </a:extLst>
          </p:cNvPr>
          <p:cNvSpPr/>
          <p:nvPr/>
        </p:nvSpPr>
        <p:spPr>
          <a:xfrm>
            <a:off x="5633958" y="5895926"/>
            <a:ext cx="891533" cy="6572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11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003B13-DE45-F744-A59A-9237E6A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9" y="572732"/>
            <a:ext cx="8115300" cy="571253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D1872A4-B3E5-3040-9128-E4E7F4537989}"/>
              </a:ext>
            </a:extLst>
          </p:cNvPr>
          <p:cNvSpPr/>
          <p:nvPr/>
        </p:nvSpPr>
        <p:spPr>
          <a:xfrm>
            <a:off x="5550831" y="3017232"/>
            <a:ext cx="4410587" cy="48796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7DBA446-A2AC-794D-9A8A-EFCEE4C4863A}"/>
              </a:ext>
            </a:extLst>
          </p:cNvPr>
          <p:cNvSpPr/>
          <p:nvPr/>
        </p:nvSpPr>
        <p:spPr>
          <a:xfrm>
            <a:off x="5107486" y="3945487"/>
            <a:ext cx="6585750" cy="124996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4677D-35E2-DB4F-8CA2-92A782F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1" y="802409"/>
            <a:ext cx="2900961" cy="521046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2B61FFB-877D-C845-B7AF-9C750317CC3A}"/>
              </a:ext>
            </a:extLst>
          </p:cNvPr>
          <p:cNvSpPr/>
          <p:nvPr/>
        </p:nvSpPr>
        <p:spPr>
          <a:xfrm>
            <a:off x="632468" y="4490393"/>
            <a:ext cx="2609496" cy="3725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73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00E23C-462F-1B45-B60B-27B86F00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07" y="875382"/>
            <a:ext cx="8107795" cy="5975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F1F471-C48C-B942-8652-38431B56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" y="1654345"/>
            <a:ext cx="2628900" cy="47625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E0A331E-7198-9C47-873D-33C050CE5085}"/>
              </a:ext>
            </a:extLst>
          </p:cNvPr>
          <p:cNvSpPr/>
          <p:nvPr/>
        </p:nvSpPr>
        <p:spPr>
          <a:xfrm>
            <a:off x="928891" y="4299648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0CCE4-0853-E248-A6A9-BFF69A54F579}"/>
              </a:ext>
            </a:extLst>
          </p:cNvPr>
          <p:cNvSpPr txBox="1"/>
          <p:nvPr/>
        </p:nvSpPr>
        <p:spPr>
          <a:xfrm>
            <a:off x="3583507" y="263236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Detail</a:t>
            </a:r>
            <a:r>
              <a:rPr kumimoji="1" lang="ko-KR" altLang="en-US" dirty="0"/>
              <a:t>에 있는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그대로 긁어 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87D17B0-9208-6149-BCD1-CA40C3EF5768}"/>
              </a:ext>
            </a:extLst>
          </p:cNvPr>
          <p:cNvSpPr/>
          <p:nvPr/>
        </p:nvSpPr>
        <p:spPr>
          <a:xfrm>
            <a:off x="4995646" y="1944375"/>
            <a:ext cx="6448209" cy="41793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09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4D224D-8204-A941-B240-117355E6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349250"/>
            <a:ext cx="6832600" cy="615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C4D29-0DAB-874C-9FA9-D894945F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4" y="823768"/>
            <a:ext cx="2900961" cy="521046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E4BCE5F-31C9-4A44-B1E3-175C27666A0A}"/>
              </a:ext>
            </a:extLst>
          </p:cNvPr>
          <p:cNvSpPr/>
          <p:nvPr/>
        </p:nvSpPr>
        <p:spPr>
          <a:xfrm>
            <a:off x="1227891" y="4511752"/>
            <a:ext cx="2609496" cy="3725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C311ED7-AB7F-DD44-8573-A9525B9BDF69}"/>
              </a:ext>
            </a:extLst>
          </p:cNvPr>
          <p:cNvSpPr/>
          <p:nvPr/>
        </p:nvSpPr>
        <p:spPr>
          <a:xfrm>
            <a:off x="5743792" y="1972084"/>
            <a:ext cx="5589226" cy="35004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973E0-8319-AA48-9BDD-1B720C5E6ABA}"/>
              </a:ext>
            </a:extLst>
          </p:cNvPr>
          <p:cNvSpPr txBox="1"/>
          <p:nvPr/>
        </p:nvSpPr>
        <p:spPr>
          <a:xfrm>
            <a:off x="1357745" y="32442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그대로 붙여줍니다</a:t>
            </a:r>
          </a:p>
        </p:txBody>
      </p:sp>
    </p:spTree>
    <p:extLst>
      <p:ext uri="{BB962C8B-B14F-4D97-AF65-F5344CB8AC3E}">
        <p14:creationId xmlns:p14="http://schemas.microsoft.com/office/powerpoint/2010/main" val="39971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31B837-38A4-BF42-8C9E-48599283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5" y="481083"/>
            <a:ext cx="3654072" cy="58958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22444E-72E2-6045-B57C-05DF27B4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44" y="1021644"/>
            <a:ext cx="2930878" cy="497696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929506C-D448-9A4F-9EB2-A794986DDE62}"/>
              </a:ext>
            </a:extLst>
          </p:cNvPr>
          <p:cNvSpPr/>
          <p:nvPr/>
        </p:nvSpPr>
        <p:spPr>
          <a:xfrm>
            <a:off x="1449561" y="3296735"/>
            <a:ext cx="2490261" cy="4060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E999F4E-19A7-8448-A0EF-7E7D21514B1A}"/>
              </a:ext>
            </a:extLst>
          </p:cNvPr>
          <p:cNvSpPr/>
          <p:nvPr/>
        </p:nvSpPr>
        <p:spPr>
          <a:xfrm>
            <a:off x="5633156" y="4297716"/>
            <a:ext cx="2596446" cy="11059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7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3FDDDB-BDF7-444A-BB63-2FE33AC1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374" y="0"/>
            <a:ext cx="813848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800CB1C-BD11-134E-A6E8-72361F082B74}"/>
              </a:ext>
            </a:extLst>
          </p:cNvPr>
          <p:cNvSpPr/>
          <p:nvPr/>
        </p:nvSpPr>
        <p:spPr>
          <a:xfrm>
            <a:off x="4399901" y="1029976"/>
            <a:ext cx="4425444" cy="11867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AE30F-5B47-0B45-9779-F55EB01FD733}"/>
              </a:ext>
            </a:extLst>
          </p:cNvPr>
          <p:cNvSpPr txBox="1"/>
          <p:nvPr/>
        </p:nvSpPr>
        <p:spPr>
          <a:xfrm>
            <a:off x="410804" y="1894207"/>
            <a:ext cx="31181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두개의 데이터가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들어가지 않습니다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헤드라인은 </a:t>
            </a:r>
            <a:r>
              <a:rPr kumimoji="1" lang="ko-KR" altLang="en-US" dirty="0" err="1"/>
              <a:t>프로퍼티명이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다르고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팝업개시</a:t>
            </a:r>
            <a:r>
              <a:rPr kumimoji="1" lang="ko-KR" altLang="en-US" dirty="0"/>
              <a:t> 대상은 배열인데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문자열을 넣어서 그렇습니다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311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95D778-D1AF-AB40-8CFC-B66C8D12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0" y="1092200"/>
            <a:ext cx="4889500" cy="4673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B55903-FE55-A040-ABA9-2ED9F2FF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612" y="1265004"/>
            <a:ext cx="6454997" cy="432799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556DB30-6637-2F43-89D0-82E230E25F0C}"/>
              </a:ext>
            </a:extLst>
          </p:cNvPr>
          <p:cNvSpPr/>
          <p:nvPr/>
        </p:nvSpPr>
        <p:spPr>
          <a:xfrm>
            <a:off x="1365755" y="3108157"/>
            <a:ext cx="1612972" cy="1602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6CC86F8-A3C1-774F-9004-4399E6E6C0FB}"/>
              </a:ext>
            </a:extLst>
          </p:cNvPr>
          <p:cNvSpPr/>
          <p:nvPr/>
        </p:nvSpPr>
        <p:spPr>
          <a:xfrm>
            <a:off x="6478082" y="2858775"/>
            <a:ext cx="2610500" cy="25999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2D769-2D79-4240-8894-025F98FCBC22}"/>
              </a:ext>
            </a:extLst>
          </p:cNvPr>
          <p:cNvSpPr txBox="1"/>
          <p:nvPr/>
        </p:nvSpPr>
        <p:spPr>
          <a:xfrm>
            <a:off x="3588327" y="47105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원래 </a:t>
            </a:r>
            <a:r>
              <a:rPr kumimoji="1" lang="ko-KR" altLang="en-US" dirty="0" err="1"/>
              <a:t>데이터랑</a:t>
            </a:r>
            <a:r>
              <a:rPr kumimoji="1" lang="ko-KR" altLang="en-US" dirty="0"/>
              <a:t> 내려온 </a:t>
            </a:r>
            <a:r>
              <a:rPr kumimoji="1" lang="ko-KR" altLang="en-US" dirty="0" err="1"/>
              <a:t>데이터랑</a:t>
            </a:r>
            <a:r>
              <a:rPr kumimoji="1" lang="ko-KR" altLang="en-US" dirty="0"/>
              <a:t> 다릅니다</a:t>
            </a:r>
          </a:p>
        </p:txBody>
      </p:sp>
    </p:spTree>
    <p:extLst>
      <p:ext uri="{BB962C8B-B14F-4D97-AF65-F5344CB8AC3E}">
        <p14:creationId xmlns:p14="http://schemas.microsoft.com/office/powerpoint/2010/main" val="68276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022907-5439-554E-8142-B76F4969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72" y="547401"/>
            <a:ext cx="9063632" cy="576319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1ED76D0-225E-F341-95E1-10C4B003B891}"/>
              </a:ext>
            </a:extLst>
          </p:cNvPr>
          <p:cNvSpPr/>
          <p:nvPr/>
        </p:nvSpPr>
        <p:spPr>
          <a:xfrm>
            <a:off x="4815534" y="3703903"/>
            <a:ext cx="4300754" cy="6048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377D869-55F6-3747-B720-2BB084C31567}"/>
              </a:ext>
            </a:extLst>
          </p:cNvPr>
          <p:cNvSpPr/>
          <p:nvPr/>
        </p:nvSpPr>
        <p:spPr>
          <a:xfrm>
            <a:off x="4815534" y="4308764"/>
            <a:ext cx="6808430" cy="12469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99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B7FA05-190B-564C-8DBC-51351FA3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0" y="2409307"/>
            <a:ext cx="10793080" cy="3309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29EB7-BC4C-854C-A3E9-824CE99B3AE4}"/>
              </a:ext>
            </a:extLst>
          </p:cNvPr>
          <p:cNvSpPr txBox="1"/>
          <p:nvPr/>
        </p:nvSpPr>
        <p:spPr>
          <a:xfrm>
            <a:off x="4550735" y="131843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Split</a:t>
            </a:r>
            <a:r>
              <a:rPr kumimoji="1" lang="ko-KR" altLang="en-US" dirty="0"/>
              <a:t>의 결과입니다</a:t>
            </a:r>
          </a:p>
        </p:txBody>
      </p:sp>
    </p:spTree>
    <p:extLst>
      <p:ext uri="{BB962C8B-B14F-4D97-AF65-F5344CB8AC3E}">
        <p14:creationId xmlns:p14="http://schemas.microsoft.com/office/powerpoint/2010/main" val="973538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3751B5-7854-FD4F-A2A2-F1731AC7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65" y="0"/>
            <a:ext cx="85298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44DAF-87BE-7140-A907-E3F44E3C7281}"/>
              </a:ext>
            </a:extLst>
          </p:cNvPr>
          <p:cNvSpPr txBox="1"/>
          <p:nvPr/>
        </p:nvSpPr>
        <p:spPr>
          <a:xfrm>
            <a:off x="639584" y="324433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결과가 잘 뜹니다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284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74F5D9-BD75-E649-A2C7-6BC073FE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96" y="0"/>
            <a:ext cx="64783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C5B22-BBD0-EB4A-B095-DE65476B4E3B}"/>
              </a:ext>
            </a:extLst>
          </p:cNvPr>
          <p:cNvSpPr txBox="1"/>
          <p:nvPr/>
        </p:nvSpPr>
        <p:spPr>
          <a:xfrm>
            <a:off x="637953" y="1817684"/>
            <a:ext cx="35798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컴포넌트가 렌더링 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무조건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훅을 타게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때 없는 데이터를 가지고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통신을 하기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noticeId</a:t>
            </a:r>
            <a:r>
              <a:rPr kumimoji="1" lang="ko-KR" altLang="en-US" dirty="0"/>
              <a:t>가 있으면 타게끔 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수정 버튼이 들어왔을 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타게 끔 하는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1422816-7C05-5744-82EB-08465C904097}"/>
              </a:ext>
            </a:extLst>
          </p:cNvPr>
          <p:cNvSpPr/>
          <p:nvPr/>
        </p:nvSpPr>
        <p:spPr>
          <a:xfrm>
            <a:off x="4981788" y="545067"/>
            <a:ext cx="2319557" cy="4108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30D73E6-3589-1347-8E73-55541A9ADC04}"/>
              </a:ext>
            </a:extLst>
          </p:cNvPr>
          <p:cNvSpPr/>
          <p:nvPr/>
        </p:nvSpPr>
        <p:spPr>
          <a:xfrm>
            <a:off x="4936221" y="5818905"/>
            <a:ext cx="2319557" cy="4108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60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8412E6-5336-DA40-A2D8-3ACA02FA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51" y="0"/>
            <a:ext cx="82613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103D-0FF3-5440-B4C9-6CBE61A0781A}"/>
              </a:ext>
            </a:extLst>
          </p:cNvPr>
          <p:cNvSpPr txBox="1"/>
          <p:nvPr/>
        </p:nvSpPr>
        <p:spPr>
          <a:xfrm>
            <a:off x="347726" y="2738481"/>
            <a:ext cx="2938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현재는 </a:t>
            </a:r>
            <a:r>
              <a:rPr kumimoji="1" lang="ko-KR" altLang="en-US" dirty="0" err="1"/>
              <a:t>수정버튼과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등록버튼이</a:t>
            </a:r>
            <a:r>
              <a:rPr kumimoji="1" lang="ko-KR" altLang="en-US" dirty="0"/>
              <a:t> 같이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구분 값을 주어 하나만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보이게 처리해보겠습니다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4062775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EDB1E4-E29E-8A41-9A57-3ACCBD2D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5" y="2232984"/>
            <a:ext cx="10615369" cy="29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EDDC2-101A-6549-92D8-5E896052493E}"/>
              </a:ext>
            </a:extLst>
          </p:cNvPr>
          <p:cNvSpPr txBox="1"/>
          <p:nvPr/>
        </p:nvSpPr>
        <p:spPr>
          <a:xfrm>
            <a:off x="3785190" y="1257450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구분 값으로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F6990BF-98B5-3546-966D-A81A470980A0}"/>
              </a:ext>
            </a:extLst>
          </p:cNvPr>
          <p:cNvSpPr/>
          <p:nvPr/>
        </p:nvSpPr>
        <p:spPr>
          <a:xfrm>
            <a:off x="5170137" y="3103162"/>
            <a:ext cx="2187593" cy="7032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56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C412DD-176C-804D-AA46-2DD3AAEA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76" y="0"/>
            <a:ext cx="821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3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376ACC-F512-894C-85A1-A7012870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84" y="0"/>
            <a:ext cx="8106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195003-EA11-7641-90C4-F7BACA8A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08" y="832554"/>
            <a:ext cx="7778750" cy="3757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0596C5-C207-4E4F-B059-ACAF7811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155" y="5006620"/>
            <a:ext cx="6730057" cy="123613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D5F1768-D923-7E4D-85FB-73010404BA65}"/>
              </a:ext>
            </a:extLst>
          </p:cNvPr>
          <p:cNvSpPr/>
          <p:nvPr/>
        </p:nvSpPr>
        <p:spPr>
          <a:xfrm>
            <a:off x="3000022" y="5096932"/>
            <a:ext cx="5319889" cy="5023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28D6D7F-2D89-4146-BCFC-C3B3A29BDC71}"/>
              </a:ext>
            </a:extLst>
          </p:cNvPr>
          <p:cNvSpPr/>
          <p:nvPr/>
        </p:nvSpPr>
        <p:spPr>
          <a:xfrm>
            <a:off x="3436055" y="3098798"/>
            <a:ext cx="6633634" cy="58138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A2621-0A10-4D4A-8F5E-582C7A12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58" y="206018"/>
            <a:ext cx="4263453" cy="5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20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EFADC-DF34-8D46-98DB-4A76CB2D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206500"/>
            <a:ext cx="8496300" cy="222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032D75-D073-9B43-8305-7B40A038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3698481"/>
            <a:ext cx="3746500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02D91-82F8-834B-AE73-4F9865E4FDDB}"/>
              </a:ext>
            </a:extLst>
          </p:cNvPr>
          <p:cNvSpPr txBox="1"/>
          <p:nvPr/>
        </p:nvSpPr>
        <p:spPr>
          <a:xfrm>
            <a:off x="4530436" y="56768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구현해보겠습니다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ED8C39E-6381-3243-99E0-61EF620BEBA3}"/>
              </a:ext>
            </a:extLst>
          </p:cNvPr>
          <p:cNvSpPr/>
          <p:nvPr/>
        </p:nvSpPr>
        <p:spPr>
          <a:xfrm>
            <a:off x="6096000" y="1966103"/>
            <a:ext cx="1704109" cy="389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86A1F22-C03C-7D40-8290-EFE0DE1FD5D6}"/>
              </a:ext>
            </a:extLst>
          </p:cNvPr>
          <p:cNvSpPr/>
          <p:nvPr/>
        </p:nvSpPr>
        <p:spPr>
          <a:xfrm>
            <a:off x="5243945" y="4685571"/>
            <a:ext cx="1704109" cy="7731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04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289D28-51B2-524D-A302-5578B609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46" y="606419"/>
            <a:ext cx="8626654" cy="5645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6C30C-CFC7-E44E-B00A-20BC2CEA836B}"/>
              </a:ext>
            </a:extLst>
          </p:cNvPr>
          <p:cNvSpPr txBox="1"/>
          <p:nvPr/>
        </p:nvSpPr>
        <p:spPr>
          <a:xfrm>
            <a:off x="955963" y="1969991"/>
            <a:ext cx="25490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수정인 </a:t>
            </a:r>
            <a:r>
              <a:rPr kumimoji="1" lang="en-US" altLang="ko-KR" dirty="0"/>
              <a:t>put</a:t>
            </a:r>
            <a:r>
              <a:rPr kumimoji="1" lang="ko-KR" altLang="en-US" dirty="0" err="1"/>
              <a:t>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수정 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 </a:t>
            </a:r>
            <a:r>
              <a:rPr kumimoji="1" lang="ko-KR" altLang="en-US" dirty="0"/>
              <a:t>데이터를 서버로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Then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catch</a:t>
            </a:r>
            <a:r>
              <a:rPr kumimoji="1" lang="ko-KR" altLang="en-US" dirty="0"/>
              <a:t>는 미리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작성해 둡니다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DA4BE37-E46D-0543-BA17-50D35F5E707D}"/>
              </a:ext>
            </a:extLst>
          </p:cNvPr>
          <p:cNvSpPr/>
          <p:nvPr/>
        </p:nvSpPr>
        <p:spPr>
          <a:xfrm>
            <a:off x="4947201" y="1768708"/>
            <a:ext cx="7025059" cy="36326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0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0F3960-3ECF-8544-B7C1-AF056627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49" y="133350"/>
            <a:ext cx="6362700" cy="6591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50A963-30CE-FE46-B050-D8561764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6" y="1314083"/>
            <a:ext cx="3377045" cy="42298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8C1240A-B9C2-2E49-8D8A-F9C382EF8549}"/>
              </a:ext>
            </a:extLst>
          </p:cNvPr>
          <p:cNvSpPr/>
          <p:nvPr/>
        </p:nvSpPr>
        <p:spPr>
          <a:xfrm>
            <a:off x="1075984" y="2133758"/>
            <a:ext cx="1603422" cy="4818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5B8BBCB-8787-2E48-890A-948BADA5FB8F}"/>
              </a:ext>
            </a:extLst>
          </p:cNvPr>
          <p:cNvSpPr/>
          <p:nvPr/>
        </p:nvSpPr>
        <p:spPr>
          <a:xfrm>
            <a:off x="4868986" y="3817245"/>
            <a:ext cx="4232484" cy="14139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EA0A4AC-FC8D-964B-9B06-A4531614B805}"/>
              </a:ext>
            </a:extLst>
          </p:cNvPr>
          <p:cNvSpPr/>
          <p:nvPr/>
        </p:nvSpPr>
        <p:spPr>
          <a:xfrm>
            <a:off x="5127711" y="6168213"/>
            <a:ext cx="968289" cy="31764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28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C8E0B9-5F64-2D42-889D-82125693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79" y="331497"/>
            <a:ext cx="7774526" cy="619500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98A1468-349E-C046-90B9-808D7832937C}"/>
              </a:ext>
            </a:extLst>
          </p:cNvPr>
          <p:cNvSpPr/>
          <p:nvPr/>
        </p:nvSpPr>
        <p:spPr>
          <a:xfrm>
            <a:off x="4726723" y="4731646"/>
            <a:ext cx="6650114" cy="6909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5556-D775-5047-B597-99C2965DA955}"/>
              </a:ext>
            </a:extLst>
          </p:cNvPr>
          <p:cNvSpPr txBox="1"/>
          <p:nvPr/>
        </p:nvSpPr>
        <p:spPr>
          <a:xfrm>
            <a:off x="870581" y="3302215"/>
            <a:ext cx="234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포인트에서도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경로를 받아줍니다</a:t>
            </a:r>
          </a:p>
        </p:txBody>
      </p:sp>
    </p:spTree>
    <p:extLst>
      <p:ext uri="{BB962C8B-B14F-4D97-AF65-F5344CB8AC3E}">
        <p14:creationId xmlns:p14="http://schemas.microsoft.com/office/powerpoint/2010/main" val="39138088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31FB43-FFC7-D148-B5B6-248F727E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45" y="0"/>
            <a:ext cx="796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1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4AD673-E600-FF4A-824A-26424440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6" y="1665177"/>
            <a:ext cx="7404248" cy="4244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A7101-EF88-7F4E-9495-3959E2FADE63}"/>
              </a:ext>
            </a:extLst>
          </p:cNvPr>
          <p:cNvSpPr txBox="1"/>
          <p:nvPr/>
        </p:nvSpPr>
        <p:spPr>
          <a:xfrm>
            <a:off x="4652335" y="94864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콘솔을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A555190-CDE9-8842-AAEE-7D84484E312A}"/>
              </a:ext>
            </a:extLst>
          </p:cNvPr>
          <p:cNvSpPr/>
          <p:nvPr/>
        </p:nvSpPr>
        <p:spPr>
          <a:xfrm>
            <a:off x="2457671" y="2094770"/>
            <a:ext cx="5346627" cy="7334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23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71F52-1F80-1F46-BF57-CFC2D741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2" y="1231766"/>
            <a:ext cx="11389297" cy="5214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229D3-6663-0E42-BC16-1A949416F989}"/>
              </a:ext>
            </a:extLst>
          </p:cNvPr>
          <p:cNvSpPr txBox="1"/>
          <p:nvPr/>
        </p:nvSpPr>
        <p:spPr>
          <a:xfrm>
            <a:off x="2642170" y="357155"/>
            <a:ext cx="6907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아이디를 체크해서 기본적으로 올라온 아이디 및 데이터베이스에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아이디와 일치하는 데이터가 있는지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835F37F-B197-7347-A3AB-EC3D2227261B}"/>
              </a:ext>
            </a:extLst>
          </p:cNvPr>
          <p:cNvSpPr/>
          <p:nvPr/>
        </p:nvSpPr>
        <p:spPr>
          <a:xfrm>
            <a:off x="1715885" y="3013165"/>
            <a:ext cx="5346627" cy="7334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DAEAB11-455C-9942-A718-35163141C12A}"/>
              </a:ext>
            </a:extLst>
          </p:cNvPr>
          <p:cNvSpPr/>
          <p:nvPr/>
        </p:nvSpPr>
        <p:spPr>
          <a:xfrm>
            <a:off x="1706817" y="3953546"/>
            <a:ext cx="9942311" cy="19076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11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E3802-AEAD-2A42-99B0-D54D439B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45" y="355600"/>
            <a:ext cx="9119668" cy="6146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41B6B8C-E588-EA4B-8E44-7AA9AF01AA4A}"/>
              </a:ext>
            </a:extLst>
          </p:cNvPr>
          <p:cNvSpPr/>
          <p:nvPr/>
        </p:nvSpPr>
        <p:spPr>
          <a:xfrm>
            <a:off x="3912433" y="4572000"/>
            <a:ext cx="6130977" cy="13940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8DCD01F-C7FA-A149-B60D-6657186CB5D5}"/>
              </a:ext>
            </a:extLst>
          </p:cNvPr>
          <p:cNvSpPr/>
          <p:nvPr/>
        </p:nvSpPr>
        <p:spPr>
          <a:xfrm>
            <a:off x="3912433" y="2490866"/>
            <a:ext cx="4886794" cy="6120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E783-AAA4-BE45-B685-C5760A41D29B}"/>
              </a:ext>
            </a:extLst>
          </p:cNvPr>
          <p:cNvSpPr txBox="1"/>
          <p:nvPr/>
        </p:nvSpPr>
        <p:spPr>
          <a:xfrm>
            <a:off x="329784" y="1753849"/>
            <a:ext cx="24256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객체 </a:t>
            </a:r>
            <a:r>
              <a:rPr kumimoji="1" lang="ko-KR" altLang="en-US" dirty="0" err="1"/>
              <a:t>비구조화</a:t>
            </a:r>
            <a:r>
              <a:rPr kumimoji="1" lang="ko-KR" altLang="en-US" dirty="0"/>
              <a:t> 할당을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통해 데이터를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할당하고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업데이트문을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실행합니다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486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9149A6-5D68-A84C-BEA9-9A869342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95" y="1817771"/>
            <a:ext cx="9363809" cy="3222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60408-C361-E04B-A64C-F37AFF32EABD}"/>
              </a:ext>
            </a:extLst>
          </p:cNvPr>
          <p:cNvSpPr txBox="1"/>
          <p:nvPr/>
        </p:nvSpPr>
        <p:spPr>
          <a:xfrm>
            <a:off x="2601292" y="433137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비구조화</a:t>
            </a:r>
            <a:r>
              <a:rPr kumimoji="1" lang="ko-KR" altLang="en-US" dirty="0"/>
              <a:t> 할당한 위의 문법과 아래의 문법은 결과적으로 같습니다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상황에 따라 알맞게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5270844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6126F2-637D-F346-8D78-3D9501E9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857500"/>
            <a:ext cx="116586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0E922-8F26-D045-A193-7647396A07CA}"/>
              </a:ext>
            </a:extLst>
          </p:cNvPr>
          <p:cNvSpPr txBox="1"/>
          <p:nvPr/>
        </p:nvSpPr>
        <p:spPr>
          <a:xfrm>
            <a:off x="3811560" y="952375"/>
            <a:ext cx="4568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업데이트문이 잘 작동할 것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SQL </a:t>
            </a:r>
            <a:r>
              <a:rPr kumimoji="1" lang="ko-KR" altLang="en-US" dirty="0"/>
              <a:t>툴 및 터미널에서 확인해 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3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AAFD5-BE69-D043-8F73-0E34C098BD28}"/>
              </a:ext>
            </a:extLst>
          </p:cNvPr>
          <p:cNvSpPr txBox="1"/>
          <p:nvPr/>
        </p:nvSpPr>
        <p:spPr>
          <a:xfrm>
            <a:off x="1580446" y="2731911"/>
            <a:ext cx="10178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Router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이용해 </a:t>
            </a:r>
            <a:r>
              <a:rPr kumimoji="1" lang="en-US" altLang="ko-KR" sz="3200" dirty="0" err="1"/>
              <a:t>params</a:t>
            </a:r>
            <a:r>
              <a:rPr kumimoji="1" lang="en-US" altLang="ko-KR" sz="3200" dirty="0"/>
              <a:t>, props, query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보낼 수 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현재 우리는 </a:t>
            </a:r>
            <a:r>
              <a:rPr kumimoji="1" lang="en-US" altLang="ko-KR" sz="3200" dirty="0"/>
              <a:t>query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사용하겠습니다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95274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49BAC7-8D4B-8A4C-B3EF-80F71C0B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90" y="546100"/>
            <a:ext cx="8064500" cy="576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20F00-2DC8-5E4D-B4E0-9D87499F57FB}"/>
              </a:ext>
            </a:extLst>
          </p:cNvPr>
          <p:cNvSpPr txBox="1"/>
          <p:nvPr/>
        </p:nvSpPr>
        <p:spPr>
          <a:xfrm>
            <a:off x="565379" y="3110959"/>
            <a:ext cx="2353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response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응답을 내려줍니다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1B7969A-52BD-BF4A-8894-E50ADC568D4D}"/>
              </a:ext>
            </a:extLst>
          </p:cNvPr>
          <p:cNvSpPr/>
          <p:nvPr/>
        </p:nvSpPr>
        <p:spPr>
          <a:xfrm>
            <a:off x="4462072" y="5366478"/>
            <a:ext cx="3267856" cy="5546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4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B1D506-70C1-7A4C-8AB5-6924CF3E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958850"/>
            <a:ext cx="2755900" cy="494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722C5-870C-6643-9098-C6F34A74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28" y="958850"/>
            <a:ext cx="548640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91871-487E-1043-AC5D-0EFF141F5B78}"/>
              </a:ext>
            </a:extLst>
          </p:cNvPr>
          <p:cNvSpPr txBox="1"/>
          <p:nvPr/>
        </p:nvSpPr>
        <p:spPr>
          <a:xfrm>
            <a:off x="554935" y="1859339"/>
            <a:ext cx="2666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/>
              <a:t>VUE</a:t>
            </a:r>
            <a:r>
              <a:rPr kumimoji="1" lang="ko-KR" altLang="en-US" dirty="0"/>
              <a:t>로 돌아가서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미리 찍어둔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있으니 수정을 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콘솔에서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확인해보면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 올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BC6265B-1C8B-C346-846C-E1951D952BD7}"/>
              </a:ext>
            </a:extLst>
          </p:cNvPr>
          <p:cNvSpPr/>
          <p:nvPr/>
        </p:nvSpPr>
        <p:spPr>
          <a:xfrm>
            <a:off x="3750593" y="4518976"/>
            <a:ext cx="2120818" cy="4796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BEAFE83-137A-C041-B123-FE6C12B2104B}"/>
              </a:ext>
            </a:extLst>
          </p:cNvPr>
          <p:cNvSpPr/>
          <p:nvPr/>
        </p:nvSpPr>
        <p:spPr>
          <a:xfrm>
            <a:off x="7825287" y="2949315"/>
            <a:ext cx="2120818" cy="4796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757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8ABE51-9AF9-614C-80DA-4DB5371C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828800"/>
            <a:ext cx="81534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A873A-B3DC-AC4E-9BE2-473A2CFE7C15}"/>
              </a:ext>
            </a:extLst>
          </p:cNvPr>
          <p:cNvSpPr txBox="1"/>
          <p:nvPr/>
        </p:nvSpPr>
        <p:spPr>
          <a:xfrm>
            <a:off x="5414211" y="81814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 콘솔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B0FD48B-85F5-794F-A8A6-383465B1BFE2}"/>
              </a:ext>
            </a:extLst>
          </p:cNvPr>
          <p:cNvSpPr/>
          <p:nvPr/>
        </p:nvSpPr>
        <p:spPr>
          <a:xfrm>
            <a:off x="2378993" y="2738302"/>
            <a:ext cx="2120818" cy="690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26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CBC5ED-CD57-8845-866B-7F8A93836ACE}"/>
              </a:ext>
            </a:extLst>
          </p:cNvPr>
          <p:cNvSpPr txBox="1"/>
          <p:nvPr/>
        </p:nvSpPr>
        <p:spPr>
          <a:xfrm>
            <a:off x="2601293" y="457201"/>
            <a:ext cx="698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 그럼 업데이트가 되었으니 등록처럼 디테일로 똑같이 보냅니다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7BC811-876D-574F-A934-D22CD07C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5" y="995917"/>
            <a:ext cx="11310618" cy="503554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C24AC40-1C59-A848-998E-009EA7A60A03}"/>
              </a:ext>
            </a:extLst>
          </p:cNvPr>
          <p:cNvSpPr/>
          <p:nvPr/>
        </p:nvSpPr>
        <p:spPr>
          <a:xfrm>
            <a:off x="1993981" y="3585880"/>
            <a:ext cx="9243513" cy="690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93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63B9CB-C672-2347-B7CF-3C1D8490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20650"/>
            <a:ext cx="8712200" cy="6616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D1B7129-FC2D-3745-8A36-7F6515DDEB66}"/>
              </a:ext>
            </a:extLst>
          </p:cNvPr>
          <p:cNvSpPr/>
          <p:nvPr/>
        </p:nvSpPr>
        <p:spPr>
          <a:xfrm>
            <a:off x="4624887" y="5920006"/>
            <a:ext cx="1398924" cy="8173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60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45219-5621-CC4C-BB64-9076A185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55700"/>
            <a:ext cx="81534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11002-4258-7047-BD49-1566C1A9B7B9}"/>
              </a:ext>
            </a:extLst>
          </p:cNvPr>
          <p:cNvSpPr txBox="1"/>
          <p:nvPr/>
        </p:nvSpPr>
        <p:spPr>
          <a:xfrm>
            <a:off x="3729790" y="336885"/>
            <a:ext cx="387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DELETE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7691ACC-CAFB-774B-BC56-18D8790158B0}"/>
              </a:ext>
            </a:extLst>
          </p:cNvPr>
          <p:cNvSpPr/>
          <p:nvPr/>
        </p:nvSpPr>
        <p:spPr>
          <a:xfrm>
            <a:off x="6096000" y="4667720"/>
            <a:ext cx="1398924" cy="8173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659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C62A96-AF6D-D845-BDC7-75C6D2B1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13" y="1078403"/>
            <a:ext cx="9278374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D8F49-32A8-5747-9B18-9C2D029BC3FA}"/>
              </a:ext>
            </a:extLst>
          </p:cNvPr>
          <p:cNvSpPr txBox="1"/>
          <p:nvPr/>
        </p:nvSpPr>
        <p:spPr>
          <a:xfrm>
            <a:off x="2719139" y="312821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삭제 버튼에 클릭 이벤트를 붙이고 스크립트에 메소드를 추가합니다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7DD15A-107F-CC43-A262-B3AB52BC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13" y="3084939"/>
            <a:ext cx="5171574" cy="3266257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668CFF05-8553-6441-B79C-CB8C8CCBA9EC}"/>
              </a:ext>
            </a:extLst>
          </p:cNvPr>
          <p:cNvSpPr/>
          <p:nvPr/>
        </p:nvSpPr>
        <p:spPr>
          <a:xfrm>
            <a:off x="4507830" y="4309394"/>
            <a:ext cx="2013285" cy="16823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D5649AF-41C3-3248-AD4A-6AFC3803E5D1}"/>
              </a:ext>
            </a:extLst>
          </p:cNvPr>
          <p:cNvSpPr/>
          <p:nvPr/>
        </p:nvSpPr>
        <p:spPr>
          <a:xfrm>
            <a:off x="5629799" y="2239585"/>
            <a:ext cx="2238853" cy="5340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7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FAFB1-A630-074F-9443-07C8F9A3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74" y="1803399"/>
            <a:ext cx="9914852" cy="4573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05BB9-EDE8-D14A-B6CE-7E01A66AE19A}"/>
              </a:ext>
            </a:extLst>
          </p:cNvPr>
          <p:cNvSpPr txBox="1"/>
          <p:nvPr/>
        </p:nvSpPr>
        <p:spPr>
          <a:xfrm>
            <a:off x="2070346" y="938463"/>
            <a:ext cx="805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delete</a:t>
            </a:r>
            <a:r>
              <a:rPr kumimoji="1" lang="ko-KR" altLang="en-US" dirty="0"/>
              <a:t>로 똑같이 넘어온 시퀀스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값을 가지고 서버로 요청을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23EE4A5-D2BC-3046-BC9A-BB4ED9BD2EAF}"/>
              </a:ext>
            </a:extLst>
          </p:cNvPr>
          <p:cNvSpPr/>
          <p:nvPr/>
        </p:nvSpPr>
        <p:spPr>
          <a:xfrm>
            <a:off x="2967788" y="2769352"/>
            <a:ext cx="8085638" cy="23561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094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8CD451-F6EF-944E-BD6C-0E0264E7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45" y="586370"/>
            <a:ext cx="8673946" cy="5685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898BE4-6773-BA4D-AAAF-CB2A0011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9" y="1564772"/>
            <a:ext cx="2916612" cy="372845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0774D01-15CC-3F4E-B9B5-40C0F9033E84}"/>
              </a:ext>
            </a:extLst>
          </p:cNvPr>
          <p:cNvSpPr/>
          <p:nvPr/>
        </p:nvSpPr>
        <p:spPr>
          <a:xfrm>
            <a:off x="4507830" y="723606"/>
            <a:ext cx="7331244" cy="226022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C143CA9-6B48-2D4B-B849-172DE4C85902}"/>
              </a:ext>
            </a:extLst>
          </p:cNvPr>
          <p:cNvSpPr/>
          <p:nvPr/>
        </p:nvSpPr>
        <p:spPr>
          <a:xfrm>
            <a:off x="4997115" y="5157538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C4245C0-D9E7-C64B-B47B-802A810EEA76}"/>
              </a:ext>
            </a:extLst>
          </p:cNvPr>
          <p:cNvSpPr/>
          <p:nvPr/>
        </p:nvSpPr>
        <p:spPr>
          <a:xfrm>
            <a:off x="437290" y="2109538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41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5E93F0-9032-D949-B333-57021B30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06" y="1732213"/>
            <a:ext cx="7343832" cy="3706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45BC9-4528-FF48-AB4E-574F49E6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" y="1575802"/>
            <a:ext cx="3009321" cy="3706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51112-40BC-F34B-A1A6-9B9F3B685422}"/>
              </a:ext>
            </a:extLst>
          </p:cNvPr>
          <p:cNvSpPr txBox="1"/>
          <p:nvPr/>
        </p:nvSpPr>
        <p:spPr>
          <a:xfrm>
            <a:off x="3224464" y="637737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마찬가지로 엔트리 포인트에도 경로를 받아줍니다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C11A23E-B54F-B14F-91AE-DBD98E909A2B}"/>
              </a:ext>
            </a:extLst>
          </p:cNvPr>
          <p:cNvSpPr/>
          <p:nvPr/>
        </p:nvSpPr>
        <p:spPr>
          <a:xfrm>
            <a:off x="653858" y="3962401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0EB70A7-0B35-AD4E-B33F-C2324CE4E8E9}"/>
              </a:ext>
            </a:extLst>
          </p:cNvPr>
          <p:cNvSpPr/>
          <p:nvPr/>
        </p:nvSpPr>
        <p:spPr>
          <a:xfrm>
            <a:off x="5189620" y="4499812"/>
            <a:ext cx="6348522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8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4874</TotalTime>
  <Words>1170</Words>
  <Application>Microsoft Macintosh PowerPoint</Application>
  <PresentationFormat>와이드스크린</PresentationFormat>
  <Paragraphs>370</Paragraphs>
  <Slides>186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HeadingPairs>
  <TitlesOfParts>
    <vt:vector size="18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375</cp:revision>
  <dcterms:created xsi:type="dcterms:W3CDTF">2019-01-13T11:38:46Z</dcterms:created>
  <dcterms:modified xsi:type="dcterms:W3CDTF">2019-04-20T07:57:25Z</dcterms:modified>
</cp:coreProperties>
</file>